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60" r:id="rId3"/>
    <p:sldId id="261" r:id="rId4"/>
    <p:sldId id="262" r:id="rId5"/>
    <p:sldId id="264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ED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065A36-121F-47F4-8BB8-FB90E6584E99}" type="datetimeFigureOut">
              <a:rPr lang="zh-TW" altLang="en-US" smtClean="0"/>
              <a:t>2022/10/1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3F2F84-FDA9-4ACD-BB03-F64AA41C11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8004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6B4FCB-AD1F-CE41-28DD-DE65A64F1C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6394B2C-AC11-4F78-8183-0698A9ABD2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C2BA901-9DB9-6E22-B7D8-1B7FB7EC4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9C62-5B8C-488F-8B5B-E151511368E7}" type="datetimeFigureOut">
              <a:rPr lang="zh-TW" altLang="en-US" smtClean="0"/>
              <a:t>2022/10/1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8825981-82C2-6870-F3C0-8BAF5479F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9D940DA-D46C-AC39-3FEF-17347A7C4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AE3A-6F00-422C-8E04-5C2D7D6CF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0374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046F20-6F37-CBAE-8343-3D8FA6CA6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EC769BB-7071-8920-064C-F7931D8A37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CD33807-BE13-9A1E-34F5-7E21F63B3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9C62-5B8C-488F-8B5B-E151511368E7}" type="datetimeFigureOut">
              <a:rPr lang="zh-TW" altLang="en-US" smtClean="0"/>
              <a:t>2022/10/1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E4E8C53-D881-B722-1B79-32A638996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91110B9-B1F0-9C06-93E2-94B8D9C6D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AE3A-6F00-422C-8E04-5C2D7D6CF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6737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E349FC6-7EDF-D684-9551-E96180C52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24C4B92-25C1-8C5F-EF5C-487091D7B5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71FE790-7E8C-C3B4-3351-04BA4A7CA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9C62-5B8C-488F-8B5B-E151511368E7}" type="datetimeFigureOut">
              <a:rPr lang="zh-TW" altLang="en-US" smtClean="0"/>
              <a:t>2022/10/1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10434F3-FF7F-0A38-3F85-F768673E5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EB409B-5761-3825-6BF0-4DA1B4AB2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AE3A-6F00-422C-8E04-5C2D7D6CF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2830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F15F13-C82F-DEFF-E45D-772E0EE4E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8A8EFBB-352F-ACC2-17CE-F62ADBF3E6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BC6EF1D-D971-DC0D-FECD-63502FEB9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9C62-5B8C-488F-8B5B-E151511368E7}" type="datetimeFigureOut">
              <a:rPr lang="zh-TW" altLang="en-US" smtClean="0"/>
              <a:t>2022/10/1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EFA9D63-8C3F-872F-C7DA-76C047C29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525C870-ADE3-5131-29F7-CAA7B5C02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AE3A-6F00-422C-8E04-5C2D7D6CF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3840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BF9DB74-72C2-C6E1-5071-36B2373F3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F22260D-7DE2-392D-08D6-36D7AA831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E5A8293-21C8-08B1-4350-FBBFDDE89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9C62-5B8C-488F-8B5B-E151511368E7}" type="datetimeFigureOut">
              <a:rPr lang="zh-TW" altLang="en-US" smtClean="0"/>
              <a:t>2022/10/1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AB2BE48-DCF2-426B-2020-C5F88CC8F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7E7D9C5-89C8-E3FA-D671-DCDE2A887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AE3A-6F00-422C-8E04-5C2D7D6CF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9523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C10910-F8B1-595E-1EFF-5D4BA7A86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8C48EF7-2CDE-DDE2-25E2-A068116F87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DE8A03C-D57E-10F7-D3CB-E9CEA3AC88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478A8C4-899C-9317-7BB5-67258CFED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9C62-5B8C-488F-8B5B-E151511368E7}" type="datetimeFigureOut">
              <a:rPr lang="zh-TW" altLang="en-US" smtClean="0"/>
              <a:t>2022/10/1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140200E-991C-667C-F2A3-C5901E215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4A73EE-384E-B2F0-30F6-3A519EF61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AE3A-6F00-422C-8E04-5C2D7D6CF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2496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A61AF1-9BEA-20F3-4697-E077EDF89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1761140-4FFF-65D8-5B1C-4A2F8F21A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4CC0022-A989-3D7D-E344-020AAFD167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B94EE48-4439-8414-436D-A889ED37B4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38DA34B-4850-65BD-5D1E-109C10A766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A52447B-D395-AA55-C057-46E87B23A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9C62-5B8C-488F-8B5B-E151511368E7}" type="datetimeFigureOut">
              <a:rPr lang="zh-TW" altLang="en-US" smtClean="0"/>
              <a:t>2022/10/1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8D42FF4-EB56-A596-CD20-497BFC6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DD237A6-3BCF-39C6-A9F1-216D345EE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AE3A-6F00-422C-8E04-5C2D7D6CF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3602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09DBF8-C1B0-2946-2676-2F793ED15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54EA12E-40C3-BBB4-678E-13DDFF824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9C62-5B8C-488F-8B5B-E151511368E7}" type="datetimeFigureOut">
              <a:rPr lang="zh-TW" altLang="en-US" smtClean="0"/>
              <a:t>2022/10/1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4708C47F-55B0-D33C-5241-B985237FD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8ACBB1D-3628-6AEB-B072-2484CAA01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AE3A-6F00-422C-8E04-5C2D7D6CF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2086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CD0FF33-919F-8206-DD37-6124E563E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9C62-5B8C-488F-8B5B-E151511368E7}" type="datetimeFigureOut">
              <a:rPr lang="zh-TW" altLang="en-US" smtClean="0"/>
              <a:t>2022/10/1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459349E-64A6-E560-EDC9-1F50F9832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64DE6D2-7451-F752-12EA-8CC1BB5D9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AE3A-6F00-422C-8E04-5C2D7D6CF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498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91F1479-8A4B-24F4-FE9D-075442B5F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5D87795-B6AA-1CFB-B0A3-DC1B60F1F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EC49E3E-91EE-70A1-B334-9CF4A39F9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3073F25-3461-C46F-A10B-506AE2147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9C62-5B8C-488F-8B5B-E151511368E7}" type="datetimeFigureOut">
              <a:rPr lang="zh-TW" altLang="en-US" smtClean="0"/>
              <a:t>2022/10/1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F19D4C1-7080-0B3C-1A64-10135B596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A592353-F5E1-2AB7-9E3C-8AA7857B2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AE3A-6F00-422C-8E04-5C2D7D6CF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22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860520-13F0-F3D6-AEE0-6C900B344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A076BB3-1F99-9179-EF3B-F61F2D9BE3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8E81AAE-F384-5566-26E8-163CA9A15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E111317-7348-9004-E9AB-2A8BA8C0D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9C62-5B8C-488F-8B5B-E151511368E7}" type="datetimeFigureOut">
              <a:rPr lang="zh-TW" altLang="en-US" smtClean="0"/>
              <a:t>2022/10/1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301F8FE-24DB-8D90-52CA-9044B5CD8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5584914-48AC-5BD7-5479-3784D277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AE3A-6F00-422C-8E04-5C2D7D6CF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2639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28E53B71-092A-A843-6EE2-56D957E05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4BB9A5D-DFEC-5168-99F4-80F83238D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6E6F585-48D8-2B46-DD37-DDFAA4F962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59C62-5B8C-488F-8B5B-E151511368E7}" type="datetimeFigureOut">
              <a:rPr lang="zh-TW" altLang="en-US" smtClean="0"/>
              <a:t>2022/10/1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054DD5B-F802-1099-0DEB-C760D7FEB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79B0376-BDA3-A055-9B25-95F3D97E52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3AE3A-6F00-422C-8E04-5C2D7D6CF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0191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1CA968F0-15B6-087A-3C67-DBD87EB27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5442" y="1075996"/>
            <a:ext cx="7821116" cy="4706007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0BC7E877-DAA7-3BCC-16BE-3FC747C00C4F}"/>
              </a:ext>
            </a:extLst>
          </p:cNvPr>
          <p:cNvSpPr/>
          <p:nvPr/>
        </p:nvSpPr>
        <p:spPr>
          <a:xfrm>
            <a:off x="2438400" y="3486149"/>
            <a:ext cx="7229475" cy="2762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0465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57EE7A5B-50CF-B377-DBF5-935C743B54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835" y="780680"/>
            <a:ext cx="9526329" cy="5296639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DDE0CB8F-54A5-4FA3-0784-31E1EB820D1B}"/>
              </a:ext>
            </a:extLst>
          </p:cNvPr>
          <p:cNvSpPr/>
          <p:nvPr/>
        </p:nvSpPr>
        <p:spPr>
          <a:xfrm>
            <a:off x="8372675" y="2733674"/>
            <a:ext cx="1692000" cy="2762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3364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57EE7A5B-50CF-B377-DBF5-935C743B54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32835" y="780680"/>
            <a:ext cx="9526329" cy="5296639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DDE0CB8F-54A5-4FA3-0784-31E1EB820D1B}"/>
              </a:ext>
            </a:extLst>
          </p:cNvPr>
          <p:cNvSpPr/>
          <p:nvPr/>
        </p:nvSpPr>
        <p:spPr>
          <a:xfrm>
            <a:off x="1952624" y="3802078"/>
            <a:ext cx="2542373" cy="5100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3483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57EE7A5B-50CF-B377-DBF5-935C743B54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32835" y="823840"/>
            <a:ext cx="9526329" cy="5210318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DDE0CB8F-54A5-4FA3-0784-31E1EB820D1B}"/>
              </a:ext>
            </a:extLst>
          </p:cNvPr>
          <p:cNvSpPr/>
          <p:nvPr/>
        </p:nvSpPr>
        <p:spPr>
          <a:xfrm>
            <a:off x="5013458" y="2560420"/>
            <a:ext cx="2099611" cy="30790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E3266841-30F0-A0ED-2739-C304FE439D3D}"/>
              </a:ext>
            </a:extLst>
          </p:cNvPr>
          <p:cNvSpPr/>
          <p:nvPr/>
        </p:nvSpPr>
        <p:spPr>
          <a:xfrm>
            <a:off x="5023082" y="3352048"/>
            <a:ext cx="1998000" cy="252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橢圓 2">
            <a:extLst>
              <a:ext uri="{FF2B5EF4-FFF2-40B4-BE49-F238E27FC236}">
                <a16:creationId xmlns:a16="http://schemas.microsoft.com/office/drawing/2014/main" id="{8EE88934-6E1E-45B1-4038-CB462353CE7E}"/>
              </a:ext>
            </a:extLst>
          </p:cNvPr>
          <p:cNvSpPr/>
          <p:nvPr/>
        </p:nvSpPr>
        <p:spPr>
          <a:xfrm>
            <a:off x="7217811" y="2560420"/>
            <a:ext cx="298580" cy="29858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>
                <a:latin typeface="Consolas" panose="020B0609020204030204" pitchFamily="49" charset="0"/>
              </a:rPr>
              <a:t>1</a:t>
            </a:r>
            <a:endParaRPr lang="zh-TW" altLang="en-US">
              <a:latin typeface="Consolas" panose="020B0609020204030204" pitchFamily="49" charset="0"/>
            </a:endParaRPr>
          </a:p>
        </p:txBody>
      </p:sp>
      <p:sp>
        <p:nvSpPr>
          <p:cNvPr id="4" name="橢圓 3">
            <a:extLst>
              <a:ext uri="{FF2B5EF4-FFF2-40B4-BE49-F238E27FC236}">
                <a16:creationId xmlns:a16="http://schemas.microsoft.com/office/drawing/2014/main" id="{BC981DD5-A830-33B3-1347-48063ECCDF5D}"/>
              </a:ext>
            </a:extLst>
          </p:cNvPr>
          <p:cNvSpPr/>
          <p:nvPr/>
        </p:nvSpPr>
        <p:spPr>
          <a:xfrm>
            <a:off x="7217811" y="3342523"/>
            <a:ext cx="298580" cy="29858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>
                <a:latin typeface="Consolas" panose="020B0609020204030204" pitchFamily="49" charset="0"/>
              </a:rPr>
              <a:t>2</a:t>
            </a:r>
            <a:endParaRPr lang="zh-TW" altLang="en-US">
              <a:latin typeface="Consolas" panose="020B0609020204030204" pitchFamily="49" charset="0"/>
            </a:endParaRPr>
          </a:p>
        </p:txBody>
      </p:sp>
      <p:sp>
        <p:nvSpPr>
          <p:cNvPr id="7" name="橢圓 6">
            <a:extLst>
              <a:ext uri="{FF2B5EF4-FFF2-40B4-BE49-F238E27FC236}">
                <a16:creationId xmlns:a16="http://schemas.microsoft.com/office/drawing/2014/main" id="{D3B1321F-8402-0894-9ABB-3770B50FF7D9}"/>
              </a:ext>
            </a:extLst>
          </p:cNvPr>
          <p:cNvSpPr/>
          <p:nvPr/>
        </p:nvSpPr>
        <p:spPr>
          <a:xfrm>
            <a:off x="5350911" y="4980823"/>
            <a:ext cx="298580" cy="29858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>
                <a:latin typeface="Consolas" panose="020B0609020204030204" pitchFamily="49" charset="0"/>
              </a:rPr>
              <a:t>3</a:t>
            </a:r>
            <a:endParaRPr lang="zh-TW" altLang="en-US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9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57EE7A5B-50CF-B377-DBF5-935C743B54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32835" y="780680"/>
            <a:ext cx="9526329" cy="5296639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DDE0CB8F-54A5-4FA3-0784-31E1EB820D1B}"/>
              </a:ext>
            </a:extLst>
          </p:cNvPr>
          <p:cNvSpPr/>
          <p:nvPr/>
        </p:nvSpPr>
        <p:spPr>
          <a:xfrm>
            <a:off x="3962399" y="3297253"/>
            <a:ext cx="4114801" cy="56037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9CDF2F24-38D4-B08C-7998-CFAE21B8ACF4}"/>
              </a:ext>
            </a:extLst>
          </p:cNvPr>
          <p:cNvSpPr/>
          <p:nvPr/>
        </p:nvSpPr>
        <p:spPr>
          <a:xfrm>
            <a:off x="6448425" y="3429000"/>
            <a:ext cx="738000" cy="266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3854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6206</TotalTime>
  <Words>3</Words>
  <Application>Microsoft Office PowerPoint</Application>
  <PresentationFormat>寬螢幕</PresentationFormat>
  <Paragraphs>3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allwow</dc:creator>
  <cp:lastModifiedBy>allwow</cp:lastModifiedBy>
  <cp:revision>5</cp:revision>
  <dcterms:created xsi:type="dcterms:W3CDTF">2022-08-14T12:56:25Z</dcterms:created>
  <dcterms:modified xsi:type="dcterms:W3CDTF">2022-10-05T02:51:27Z</dcterms:modified>
</cp:coreProperties>
</file>