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Ch04 </a:t>
            </a:r>
            <a:r>
              <a:rPr lang="zh-TW" altLang="en-US" dirty="0"/>
              <a:t>偵測亮度 </a:t>
            </a:r>
            <a:r>
              <a:rPr lang="en-US" altLang="zh-TW" dirty="0"/>
              <a:t>– </a:t>
            </a:r>
            <a:r>
              <a:rPr lang="zh-TW" altLang="en-US" dirty="0"/>
              <a:t>亮度感測模組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4-2  </a:t>
            </a:r>
            <a:r>
              <a:rPr lang="zh-TW" altLang="en-US" dirty="0"/>
              <a:t>環境亮度監測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317" y="1628800"/>
            <a:ext cx="3182328" cy="176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54135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4-3  </a:t>
            </a:r>
            <a:r>
              <a:rPr lang="zh-TW" altLang="en-US" dirty="0"/>
              <a:t>照明警示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Lab11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 marL="0">
              <a:buNone/>
            </a:pPr>
            <a:r>
              <a:rPr lang="zh-TW" altLang="en-US" sz="2400" dirty="0"/>
              <a:t>亮度感測模組接線方式請參閱 </a:t>
            </a:r>
            <a:r>
              <a:rPr lang="en-US" altLang="zh-TW" sz="2400" dirty="0"/>
              <a:t>Lab 10</a:t>
            </a:r>
            <a:r>
              <a:rPr lang="zh-TW" altLang="en-US" sz="2400" dirty="0"/>
              <a:t>，</a:t>
            </a:r>
            <a:br>
              <a:rPr lang="en-US" altLang="zh-TW" sz="2400" dirty="0"/>
            </a:br>
            <a:r>
              <a:rPr lang="zh-TW" altLang="en-US" sz="2400" dirty="0"/>
              <a:t>無源蜂鳴器接線請參閱 </a:t>
            </a:r>
            <a:r>
              <a:rPr lang="en-US" altLang="zh-TW" sz="2400" dirty="0"/>
              <a:t>Lab 07</a:t>
            </a:r>
            <a:r>
              <a:rPr lang="zh-TW" altLang="en-US" sz="2400" dirty="0"/>
              <a:t>。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730" y="2132856"/>
            <a:ext cx="6964540" cy="207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4-3  </a:t>
            </a:r>
            <a:r>
              <a:rPr lang="zh-TW" altLang="en-US" dirty="0"/>
              <a:t>照明警示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zh-TW" altLang="en-US" sz="24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11" y="1628800"/>
            <a:ext cx="60351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4-3  </a:t>
            </a:r>
            <a:r>
              <a:rPr lang="zh-TW" altLang="en-US" dirty="0"/>
              <a:t>照明警示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這裡製作亮度警示裝置，在光線不足時發出提醒。</a:t>
            </a:r>
          </a:p>
          <a:p>
            <a:pPr marL="0">
              <a:buNone/>
            </a:pPr>
            <a:r>
              <a:rPr lang="zh-TW" altLang="en-US" sz="2400" dirty="0"/>
              <a:t>考量到關燈休息的可能，</a:t>
            </a:r>
            <a:br>
              <a:rPr lang="en-US" altLang="zh-TW" sz="2400" dirty="0"/>
            </a:br>
            <a:r>
              <a:rPr lang="zh-TW" altLang="en-US" sz="2400" dirty="0"/>
              <a:t>程式設定在照度低於</a:t>
            </a:r>
            <a:r>
              <a:rPr lang="en-US" altLang="zh-TW" sz="2400" dirty="0"/>
              <a:t>20 </a:t>
            </a:r>
            <a:r>
              <a:rPr lang="en-US" altLang="zh-TW" sz="2400" dirty="0" err="1"/>
              <a:t>lux</a:t>
            </a:r>
            <a:r>
              <a:rPr lang="en-US" altLang="zh-TW" sz="2400" dirty="0"/>
              <a:t> </a:t>
            </a:r>
            <a:r>
              <a:rPr lang="zh-TW" altLang="en-US" sz="2400" dirty="0"/>
              <a:t>時也不會響警報。</a:t>
            </a:r>
            <a:endParaRPr lang="en-US" altLang="zh-TW" sz="2400" dirty="0"/>
          </a:p>
          <a:p>
            <a:r>
              <a:rPr lang="zh-TW" altLang="en-US" sz="2400" b="1" dirty="0"/>
              <a:t>程式設計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789040"/>
            <a:ext cx="775060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2A0B180-AA8E-4F0E-B970-CC1C52BF363C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lab4-2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4-3  </a:t>
            </a:r>
            <a:r>
              <a:rPr lang="zh-TW" altLang="en-US" dirty="0"/>
              <a:t>照明警示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zh-TW" altLang="en-US" sz="2400" b="1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81" y="1288553"/>
            <a:ext cx="6805239" cy="530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35F04B-E060-4557-B8CE-14CA0B274898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lab4-2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4-3  </a:t>
            </a:r>
            <a:r>
              <a:rPr lang="zh-TW" altLang="en-US" dirty="0"/>
              <a:t>照明警示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實證</a:t>
            </a:r>
          </a:p>
          <a:p>
            <a:pPr marL="0">
              <a:buNone/>
            </a:pPr>
            <a:r>
              <a:rPr lang="zh-TW" altLang="en-US" sz="2400" dirty="0"/>
              <a:t>執行程式後，當測得亮度低於 </a:t>
            </a:r>
            <a:r>
              <a:rPr lang="en-US" altLang="zh-TW" sz="2400" dirty="0"/>
              <a:t>300 </a:t>
            </a:r>
            <a:r>
              <a:rPr lang="en-US" altLang="zh-TW" sz="2400" dirty="0" err="1"/>
              <a:t>lux</a:t>
            </a:r>
            <a:r>
              <a:rPr lang="en-US" altLang="zh-TW" sz="2400" dirty="0"/>
              <a:t> </a:t>
            </a:r>
            <a:r>
              <a:rPr lang="zh-TW" altLang="en-US" sz="2400" dirty="0"/>
              <a:t>、但仍高於 </a:t>
            </a:r>
            <a:r>
              <a:rPr lang="en-US" altLang="zh-TW" sz="2400" dirty="0"/>
              <a:t>20 </a:t>
            </a:r>
            <a:r>
              <a:rPr lang="en-US" altLang="zh-TW" sz="2400" dirty="0" err="1"/>
              <a:t>lux</a:t>
            </a:r>
            <a:r>
              <a:rPr lang="en-US" altLang="zh-TW" sz="2400" dirty="0"/>
              <a:t> </a:t>
            </a:r>
            <a:r>
              <a:rPr lang="zh-TW" altLang="en-US" sz="2400" dirty="0"/>
              <a:t>時，蜂鳴器就會響起，</a:t>
            </a:r>
            <a:r>
              <a:rPr lang="en-US" altLang="zh-TW" sz="2400" dirty="0"/>
              <a:t>OLED </a:t>
            </a:r>
            <a:r>
              <a:rPr lang="zh-TW" altLang="en-US" sz="2400" dirty="0"/>
              <a:t>也會顯示警告訊息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537" y="3140968"/>
            <a:ext cx="365092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4-4  </a:t>
            </a:r>
            <a:r>
              <a:rPr lang="zh-TW" altLang="en-US" dirty="0"/>
              <a:t>雷射模組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Lab12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這裡將加入 </a:t>
            </a:r>
            <a:r>
              <a:rPr lang="en-US" altLang="zh-TW" sz="2400" dirty="0"/>
              <a:t>KY-008 </a:t>
            </a:r>
            <a:r>
              <a:rPr lang="zh-TW" altLang="en-US" sz="2400" dirty="0"/>
              <a:t>雷射模組，</a:t>
            </a:r>
            <a:br>
              <a:rPr lang="en-US" altLang="zh-TW" sz="2400" dirty="0"/>
            </a:br>
            <a:r>
              <a:rPr lang="zh-TW" altLang="en-US" sz="2400" dirty="0"/>
              <a:t>通電後就會發出紅色雷射光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73" y="2132856"/>
            <a:ext cx="694565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09120"/>
            <a:ext cx="2448272" cy="19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4-4  </a:t>
            </a:r>
            <a:r>
              <a:rPr lang="zh-TW" altLang="en-US" dirty="0"/>
              <a:t>雷射模組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306855"/>
            <a:ext cx="5544615" cy="4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13176"/>
            <a:ext cx="48956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4-4  </a:t>
            </a:r>
            <a:r>
              <a:rPr lang="zh-TW" altLang="en-US" dirty="0"/>
              <a:t>雷射模組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當亮度感測模組被雷射光照到時，分數加 </a:t>
            </a:r>
            <a:r>
              <a:rPr lang="en-US" altLang="zh-TW" sz="2400" dirty="0"/>
              <a:t>1</a:t>
            </a:r>
            <a:r>
              <a:rPr lang="zh-TW" altLang="en-US" sz="2400" dirty="0"/>
              <a:t>，蜂鳴器響起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由於雷射光強度強且不易散射，一照到模組的感測晶片，就會測得高達數萬 </a:t>
            </a:r>
            <a:r>
              <a:rPr lang="en-US" altLang="zh-TW" sz="2400" dirty="0" err="1"/>
              <a:t>lux</a:t>
            </a:r>
            <a:r>
              <a:rPr lang="en-US" altLang="zh-TW" sz="2400" dirty="0"/>
              <a:t> </a:t>
            </a:r>
            <a:r>
              <a:rPr lang="zh-TW" altLang="en-US" sz="2400" dirty="0"/>
              <a:t>的照度值。因此若在室內測試，亮度感測模組可分辨雷射光和其它光源。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設定打靶機打到 </a:t>
            </a:r>
            <a:r>
              <a:rPr lang="en-US" altLang="zh-TW" sz="2400" dirty="0"/>
              <a:t>10 </a:t>
            </a:r>
            <a:r>
              <a:rPr lang="zh-TW" altLang="en-US" sz="2400" dirty="0"/>
              <a:t>分後遊戲會結束，因此加入判斷式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42420"/>
            <a:ext cx="7696282" cy="38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72827"/>
            <a:ext cx="7696291" cy="66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4-4  </a:t>
            </a:r>
            <a:r>
              <a:rPr lang="zh-TW" altLang="en-US" dirty="0"/>
              <a:t>雷射模組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  <a:endParaRPr lang="en-US" altLang="zh-TW" sz="2400" b="1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466" y="2204864"/>
            <a:ext cx="6921068" cy="416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45C8F71-F57D-4DC7-907A-62E1EB6FE425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lab4-3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4-1  </a:t>
            </a:r>
            <a:r>
              <a:rPr lang="zh-TW" altLang="en-US" dirty="0"/>
              <a:t>認識亮度感測模組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/>
              <a:t>BH1750 </a:t>
            </a:r>
            <a:r>
              <a:rPr lang="zh-TW" altLang="en-US" sz="2400" dirty="0"/>
              <a:t>亮度感測器能測量環境的照度 </a:t>
            </a:r>
            <a:r>
              <a:rPr lang="en-US" altLang="zh-TW" sz="2400" dirty="0"/>
              <a:t>; </a:t>
            </a:r>
            <a:br>
              <a:rPr lang="en-US" altLang="zh-TW" sz="2400" dirty="0"/>
            </a:br>
            <a:r>
              <a:rPr lang="zh-TW" altLang="en-US" sz="2400" dirty="0"/>
              <a:t>照度是物體每單位面積受到的光線照射程度。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723" y="2420888"/>
            <a:ext cx="600055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4-4  </a:t>
            </a:r>
            <a:r>
              <a:rPr lang="zh-TW" altLang="en-US" dirty="0"/>
              <a:t>雷射模組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en-US" altLang="zh-TW" sz="2400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935" y="1340768"/>
            <a:ext cx="6224130" cy="51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80C2AA-D0A4-4C3A-92D6-73E6A1B400DB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lab4-3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4-4  </a:t>
            </a:r>
            <a:r>
              <a:rPr lang="zh-TW" altLang="en-US" dirty="0"/>
              <a:t>雷射模組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  <a:endParaRPr lang="en-US" altLang="zh-TW" sz="2400" b="1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111" y="2204864"/>
            <a:ext cx="5517778" cy="322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4-5   </a:t>
            </a:r>
            <a:r>
              <a:rPr lang="zh-TW" altLang="en-US" dirty="0"/>
              <a:t>光遮斷器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Lab13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 marL="0">
              <a:buNone/>
            </a:pPr>
            <a:r>
              <a:rPr lang="zh-TW" altLang="en-US" sz="2400" dirty="0"/>
              <a:t>同 </a:t>
            </a:r>
            <a:r>
              <a:rPr lang="en-US" altLang="zh-TW" sz="2400" dirty="0"/>
              <a:t>Lab 12 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076" y="2060848"/>
            <a:ext cx="67858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4-5   </a:t>
            </a:r>
            <a:r>
              <a:rPr lang="zh-TW" altLang="en-US" dirty="0"/>
              <a:t>光遮斷器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下面程式先進入第一個 </a:t>
            </a:r>
            <a:r>
              <a:rPr lang="en-US" altLang="zh-TW" sz="2400" dirty="0"/>
              <a:t>while </a:t>
            </a:r>
            <a:r>
              <a:rPr lang="zh-TW" altLang="en-US" sz="2400" dirty="0"/>
              <a:t>迴圈，確定雷射光已對準亮度感測模組 </a:t>
            </a:r>
            <a:r>
              <a:rPr lang="en-US" altLang="zh-TW" sz="2400" dirty="0"/>
              <a:t>; </a:t>
            </a:r>
            <a:r>
              <a:rPr lang="zh-TW" altLang="en-US" sz="2400" dirty="0"/>
              <a:t>接著進入第二個 </a:t>
            </a:r>
            <a:r>
              <a:rPr lang="en-US" altLang="zh-TW" sz="2400" dirty="0"/>
              <a:t>while </a:t>
            </a:r>
            <a:r>
              <a:rPr lang="zh-TW" altLang="en-US" sz="2400" dirty="0"/>
              <a:t>迴圈，檢查是否有物體遮斷雷射光，有的話就發出警報。</a:t>
            </a:r>
          </a:p>
          <a:p>
            <a:pPr marL="0">
              <a:buNone/>
            </a:pPr>
            <a:r>
              <a:rPr lang="zh-TW" altLang="en-US" sz="2400" dirty="0"/>
              <a:t>本例的 </a:t>
            </a:r>
            <a:r>
              <a:rPr lang="en-US" altLang="zh-TW" sz="2400" dirty="0"/>
              <a:t>def </a:t>
            </a:r>
            <a:r>
              <a:rPr lang="en-US" altLang="zh-TW" sz="2400" dirty="0" err="1"/>
              <a:t>getLightLevel</a:t>
            </a:r>
            <a:r>
              <a:rPr lang="en-US" altLang="zh-TW" sz="2400" dirty="0"/>
              <a:t>()</a:t>
            </a:r>
            <a:r>
              <a:rPr lang="zh-TW" altLang="en-US" sz="2400" dirty="0"/>
              <a:t> 可將會重複用到取得亮度的一段程式碼打包並命名為具有意義的  </a:t>
            </a:r>
            <a:r>
              <a:rPr lang="en-US" altLang="zh-TW" sz="2400" dirty="0" err="1"/>
              <a:t>getLightLevel</a:t>
            </a:r>
            <a:r>
              <a:rPr lang="zh-TW" altLang="en-US" sz="2400" dirty="0"/>
              <a:t>，就可以用 </a:t>
            </a:r>
            <a:r>
              <a:rPr lang="en-US" altLang="zh-TW" sz="2400" dirty="0" err="1"/>
              <a:t>getLightLevel</a:t>
            </a:r>
            <a:r>
              <a:rPr lang="en-US" altLang="zh-TW" sz="2400" dirty="0"/>
              <a:t>()  </a:t>
            </a:r>
            <a:r>
              <a:rPr lang="zh-TW" altLang="en-US" sz="2400" dirty="0"/>
              <a:t>來方便取得亮度。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4-5   </a:t>
            </a:r>
            <a:r>
              <a:rPr lang="zh-TW" altLang="en-US" dirty="0"/>
              <a:t>光遮斷器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 err="1"/>
              <a:t>getLightLevel</a:t>
            </a:r>
            <a:r>
              <a:rPr lang="en-US" altLang="zh-TW" sz="2400" dirty="0"/>
              <a:t>  </a:t>
            </a:r>
            <a:r>
              <a:rPr lang="zh-TW" altLang="en-US" sz="2400" dirty="0"/>
              <a:t>函式內最後一行 </a:t>
            </a:r>
            <a:r>
              <a:rPr lang="en-US" altLang="zh-TW" sz="2400" dirty="0"/>
              <a:t>return data  </a:t>
            </a:r>
            <a:r>
              <a:rPr lang="zh-TW" altLang="en-US" sz="2400" dirty="0"/>
              <a:t>可傳回此函式內讀取到的亮度感測模組數值。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下列程式碼：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就可縮短成：</a:t>
            </a:r>
            <a:endParaRPr lang="en-US" altLang="zh-TW" sz="24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5" y="3401764"/>
            <a:ext cx="7754611" cy="6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71" y="4725144"/>
            <a:ext cx="7715458" cy="38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4-5   </a:t>
            </a:r>
            <a:r>
              <a:rPr lang="zh-TW" altLang="en-US" dirty="0"/>
              <a:t>光遮斷器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  <a:endParaRPr lang="en-US" altLang="zh-TW" sz="2400" b="1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62889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4B4D5EA-162D-4FEA-ABA8-B9C908531EA7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lab4-4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4-5   </a:t>
            </a:r>
            <a:r>
              <a:rPr lang="zh-TW" altLang="en-US" dirty="0"/>
              <a:t>光遮斷器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altLang="zh-TW" sz="2400" b="1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80" y="1628800"/>
            <a:ext cx="7705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4-5   </a:t>
            </a:r>
            <a:r>
              <a:rPr lang="zh-TW" altLang="en-US" dirty="0"/>
              <a:t>光遮斷器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在執行程式前，固定好亮度感測模組和雷射模組，讓雷射光穩定打在亮度模組的感測晶片上。</a:t>
            </a:r>
          </a:p>
          <a:p>
            <a:pPr marL="0">
              <a:buNone/>
            </a:pPr>
            <a:r>
              <a:rPr lang="zh-TW" altLang="en-US" sz="2400" dirty="0"/>
              <a:t>執行程式，互動環境窗格顯示「</a:t>
            </a:r>
            <a:r>
              <a:rPr lang="en-US" altLang="zh-TW" sz="2400" dirty="0"/>
              <a:t> --  </a:t>
            </a:r>
            <a:r>
              <a:rPr lang="zh-TW" altLang="en-US" sz="2400" dirty="0"/>
              <a:t>待命中  </a:t>
            </a:r>
            <a:r>
              <a:rPr lang="en-US" altLang="zh-TW" sz="2400" dirty="0"/>
              <a:t>-- </a:t>
            </a:r>
            <a:r>
              <a:rPr lang="zh-TW" altLang="en-US" sz="2400" dirty="0"/>
              <a:t>」，代表保全系統已啟動，這時擋住雷射光就能觸發警報 </a:t>
            </a:r>
            <a:r>
              <a:rPr lang="en-US" altLang="zh-TW" sz="2400" dirty="0"/>
              <a:t>: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2408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333" y="3789040"/>
            <a:ext cx="4268099" cy="25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4-1  </a:t>
            </a:r>
            <a:r>
              <a:rPr lang="zh-TW" altLang="en-US" dirty="0"/>
              <a:t>認識亮度感測模組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照度的衡量單位是勒克斯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lux</a:t>
            </a:r>
            <a:r>
              <a:rPr lang="en-US" altLang="zh-TW" sz="2400" dirty="0"/>
              <a:t>) 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>
              <a:buNone/>
            </a:pPr>
            <a:r>
              <a:rPr lang="en-US" altLang="zh-TW" sz="2400" dirty="0"/>
              <a:t>BH1750 </a:t>
            </a:r>
            <a:r>
              <a:rPr lang="zh-TW" altLang="en-US" sz="2400" dirty="0"/>
              <a:t>模組能傳回的照度值最大為 </a:t>
            </a:r>
            <a:r>
              <a:rPr lang="en-US" altLang="zh-TW" sz="2400" dirty="0"/>
              <a:t>65535 </a:t>
            </a:r>
            <a:r>
              <a:rPr lang="en-US" altLang="zh-TW" sz="2400" dirty="0" err="1"/>
              <a:t>lux</a:t>
            </a:r>
            <a:r>
              <a:rPr lang="en-US" altLang="zh-TW" sz="2400" dirty="0"/>
              <a:t> </a:t>
            </a:r>
            <a:r>
              <a:rPr lang="zh-TW" altLang="en-US" sz="2400" dirty="0"/>
              <a:t>。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638" y="2564904"/>
            <a:ext cx="49807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4-2  </a:t>
            </a:r>
            <a:r>
              <a:rPr lang="zh-TW" altLang="en-US" dirty="0"/>
              <a:t>環境亮度監測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Lab10</a:t>
            </a:r>
            <a:endParaRPr lang="zh-TW" altLang="en-US" sz="24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54" y="2132856"/>
            <a:ext cx="701049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4-2  </a:t>
            </a:r>
            <a:r>
              <a:rPr lang="zh-TW" altLang="en-US" dirty="0"/>
              <a:t>環境亮度監測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接線圖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203091" y="1628800"/>
            <a:ext cx="6185333" cy="4176464"/>
            <a:chOff x="2555776" y="1628800"/>
            <a:chExt cx="3870325" cy="2613323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628800"/>
              <a:ext cx="3870325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3068960"/>
              <a:ext cx="3870325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4-2  </a:t>
            </a:r>
            <a:r>
              <a:rPr lang="zh-TW" altLang="en-US" dirty="0"/>
              <a:t>環境亮度監測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接線圖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132855"/>
            <a:ext cx="6696744" cy="407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4-2  </a:t>
            </a:r>
            <a:r>
              <a:rPr lang="zh-TW" altLang="en-US" dirty="0"/>
              <a:t>環境亮度監測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先在 </a:t>
            </a:r>
            <a:r>
              <a:rPr lang="en-US" altLang="zh-TW" sz="2400" dirty="0"/>
              <a:t>D1 mini </a:t>
            </a:r>
            <a:r>
              <a:rPr lang="zh-TW" altLang="en-US" sz="2400" dirty="0"/>
              <a:t>中安裝專用的函式庫後，才能匯入</a:t>
            </a:r>
            <a:r>
              <a:rPr lang="en-US" altLang="zh-TW" sz="2400" dirty="0"/>
              <a:t>BH1750 </a:t>
            </a:r>
            <a:r>
              <a:rPr lang="zh-TW" altLang="en-US" sz="2400" dirty="0"/>
              <a:t>模組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因 </a:t>
            </a:r>
            <a:r>
              <a:rPr lang="en-US" altLang="zh-TW" sz="2400" dirty="0"/>
              <a:t>OLED </a:t>
            </a:r>
            <a:r>
              <a:rPr lang="zh-TW" altLang="en-US" sz="2400" dirty="0"/>
              <a:t>和 </a:t>
            </a:r>
            <a:r>
              <a:rPr lang="en-US" altLang="zh-TW" sz="2400" dirty="0"/>
              <a:t>BH1750 </a:t>
            </a:r>
            <a:r>
              <a:rPr lang="zh-TW" altLang="en-US" sz="2400" dirty="0"/>
              <a:t>需要透過 </a:t>
            </a:r>
            <a:r>
              <a:rPr lang="en-US" altLang="zh-TW" sz="2400" dirty="0"/>
              <a:t>I2C </a:t>
            </a:r>
            <a:r>
              <a:rPr lang="zh-TW" altLang="en-US" sz="2400" dirty="0"/>
              <a:t>控制，得建立共用 </a:t>
            </a:r>
            <a:r>
              <a:rPr lang="en-US" altLang="zh-TW" sz="2400" dirty="0"/>
              <a:t>I2C </a:t>
            </a:r>
            <a:r>
              <a:rPr lang="zh-TW" altLang="en-US" sz="2400" dirty="0"/>
              <a:t>物件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完成後 便能讀取 </a:t>
            </a:r>
            <a:r>
              <a:rPr lang="en-US" altLang="zh-TW" sz="2400" dirty="0"/>
              <a:t>BH1750 </a:t>
            </a:r>
            <a:r>
              <a:rPr lang="zh-TW" altLang="en-US" sz="2400" dirty="0"/>
              <a:t>偵測到的環境亮度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45" y="3429000"/>
            <a:ext cx="8072110" cy="6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42" y="2492896"/>
            <a:ext cx="8072116" cy="35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8064896" cy="3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4-2  </a:t>
            </a:r>
            <a:r>
              <a:rPr lang="zh-TW" altLang="en-US" dirty="0"/>
              <a:t>環境亮度監測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第一個參數是 </a:t>
            </a:r>
            <a:r>
              <a:rPr lang="en-US" altLang="zh-TW" sz="2400" dirty="0"/>
              <a:t>i2c </a:t>
            </a:r>
            <a:r>
              <a:rPr lang="zh-TW" altLang="en-US" sz="2400" dirty="0"/>
              <a:t>物件，</a:t>
            </a:r>
            <a:br>
              <a:rPr lang="en-US" altLang="zh-TW" sz="2400" dirty="0"/>
            </a:br>
            <a:r>
              <a:rPr lang="zh-TW" altLang="en-US" sz="2400" dirty="0"/>
              <a:t>第二個 </a:t>
            </a:r>
            <a:r>
              <a:rPr lang="en-US" altLang="zh-TW" sz="2400" dirty="0"/>
              <a:t>mode </a:t>
            </a:r>
            <a:r>
              <a:rPr lang="zh-TW" altLang="en-US" sz="2400" dirty="0"/>
              <a:t>參數是用來選擇 </a:t>
            </a:r>
            <a:r>
              <a:rPr lang="en-US" altLang="zh-TW" sz="2400" dirty="0"/>
              <a:t>BH1750 </a:t>
            </a:r>
            <a:r>
              <a:rPr lang="zh-TW" altLang="en-US" sz="2400" dirty="0"/>
              <a:t>的讀取模式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906" y="2492896"/>
            <a:ext cx="696418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4-2  </a:t>
            </a:r>
            <a:r>
              <a:rPr lang="zh-TW" altLang="en-US" dirty="0"/>
              <a:t>環境亮度監測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  <a:endParaRPr lang="en-US" altLang="zh-TW" sz="2400" b="1" dirty="0"/>
          </a:p>
          <a:p>
            <a:pPr marL="0">
              <a:buNone/>
            </a:pPr>
            <a:endParaRPr lang="zh-TW" altLang="en-US" sz="24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790" y="2132855"/>
            <a:ext cx="6862420" cy="437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9787910-12FA-4822-B4B6-555328FB645B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lab4-1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620</Words>
  <Application>Microsoft Office PowerPoint</Application>
  <PresentationFormat>如螢幕大小 (4:3)</PresentationFormat>
  <Paragraphs>103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Arial</vt:lpstr>
      <vt:lpstr>Calibri</vt:lpstr>
      <vt:lpstr>Consolas</vt:lpstr>
      <vt:lpstr>Office 佈景主題</vt:lpstr>
      <vt:lpstr>Ch04 偵測亮度 – 亮度感測模組</vt:lpstr>
      <vt:lpstr>4-1  認識亮度感測模組</vt:lpstr>
      <vt:lpstr>4-1  認識亮度感測模組</vt:lpstr>
      <vt:lpstr>4-2  環境亮度監測</vt:lpstr>
      <vt:lpstr>4-2  環境亮度監測</vt:lpstr>
      <vt:lpstr>4-2  環境亮度監測</vt:lpstr>
      <vt:lpstr>4-2  環境亮度監測</vt:lpstr>
      <vt:lpstr>4-2  環境亮度監測</vt:lpstr>
      <vt:lpstr>4-2  環境亮度監測</vt:lpstr>
      <vt:lpstr>4-2  環境亮度監測</vt:lpstr>
      <vt:lpstr>4-3  照明警示</vt:lpstr>
      <vt:lpstr>4-3  照明警示</vt:lpstr>
      <vt:lpstr>4-3  照明警示</vt:lpstr>
      <vt:lpstr>4-3  照明警示</vt:lpstr>
      <vt:lpstr>4-3  照明警示</vt:lpstr>
      <vt:lpstr>4-4  雷射模組</vt:lpstr>
      <vt:lpstr>4-4  雷射模組</vt:lpstr>
      <vt:lpstr>4-4  雷射模組</vt:lpstr>
      <vt:lpstr>4-4  雷射模組</vt:lpstr>
      <vt:lpstr>4-4  雷射模組</vt:lpstr>
      <vt:lpstr>4-4  雷射模組</vt:lpstr>
      <vt:lpstr>4-5   光遮斷器</vt:lpstr>
      <vt:lpstr>4-5   光遮斷器</vt:lpstr>
      <vt:lpstr>4-5   光遮斷器</vt:lpstr>
      <vt:lpstr>4-5   光遮斷器</vt:lpstr>
      <vt:lpstr>4-5   光遮斷器</vt:lpstr>
      <vt:lpstr>4-5   光遮斷器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Ch01 感測器與 Python 簡介</dc:title>
  <dc:creator>ACER</dc:creator>
  <cp:lastModifiedBy>larry</cp:lastModifiedBy>
  <cp:revision>65</cp:revision>
  <dcterms:created xsi:type="dcterms:W3CDTF">2020-04-01T06:19:32Z</dcterms:created>
  <dcterms:modified xsi:type="dcterms:W3CDTF">2021-04-07T01:30:53Z</dcterms:modified>
</cp:coreProperties>
</file>