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Ch05 </a:t>
            </a:r>
            <a:r>
              <a:rPr lang="zh-TW" altLang="en-US" dirty="0"/>
              <a:t>燈光控制  </a:t>
            </a:r>
            <a:r>
              <a:rPr lang="en-US" altLang="zh-TW" dirty="0"/>
              <a:t>– RGB LED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5-2  </a:t>
            </a:r>
            <a:r>
              <a:rPr lang="zh-TW" altLang="en-US" dirty="0"/>
              <a:t>控制 </a:t>
            </a:r>
            <a:r>
              <a:rPr lang="en-US" altLang="zh-TW" dirty="0"/>
              <a:t>RGB 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執行程式，可看到 </a:t>
            </a:r>
            <a:r>
              <a:rPr lang="en-US" altLang="zh-TW" sz="2400" dirty="0"/>
              <a:t>RGB LED </a:t>
            </a:r>
            <a:r>
              <a:rPr lang="zh-TW" altLang="en-US" sz="2400" dirty="0"/>
              <a:t>每半秒會改變一次顏色 </a:t>
            </a:r>
            <a:r>
              <a:rPr lang="en-US" altLang="zh-TW" sz="2400" dirty="0"/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320480" cy="39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5-3  </a:t>
            </a:r>
            <a:r>
              <a:rPr lang="zh-TW" altLang="en-US" dirty="0"/>
              <a:t>控制 </a:t>
            </a:r>
            <a:r>
              <a:rPr lang="en-US" altLang="zh-TW" dirty="0"/>
              <a:t>LED </a:t>
            </a:r>
            <a:r>
              <a:rPr lang="zh-TW" altLang="en-US" dirty="0"/>
              <a:t>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Lab15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>
              <a:buNone/>
            </a:pPr>
            <a:r>
              <a:rPr lang="zh-TW" altLang="en-US" sz="2400" dirty="0"/>
              <a:t>同 </a:t>
            </a:r>
            <a:r>
              <a:rPr lang="en-US" altLang="zh-TW" sz="2400" dirty="0"/>
              <a:t>Lab 14 </a:t>
            </a:r>
            <a:r>
              <a:rPr lang="zh-TW" altLang="en-US" sz="2400" dirty="0"/>
              <a:t>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577" y="2060848"/>
            <a:ext cx="6770847" cy="20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5-3  </a:t>
            </a:r>
            <a:r>
              <a:rPr lang="zh-TW" altLang="en-US" dirty="0"/>
              <a:t>控制 </a:t>
            </a:r>
            <a:r>
              <a:rPr lang="en-US" altLang="zh-TW" dirty="0"/>
              <a:t>LED </a:t>
            </a:r>
            <a:r>
              <a:rPr lang="zh-TW" altLang="en-US" dirty="0"/>
              <a:t>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en-US" altLang="zh-TW" sz="2400" dirty="0"/>
              <a:t>D1 mini </a:t>
            </a:r>
            <a:r>
              <a:rPr lang="zh-TW" altLang="en-US" sz="2400" dirty="0"/>
              <a:t>的 </a:t>
            </a:r>
            <a:r>
              <a:rPr lang="en-US" altLang="zh-TW" sz="2400" dirty="0"/>
              <a:t>PWM </a:t>
            </a:r>
            <a:r>
              <a:rPr lang="zh-TW" altLang="en-US" sz="2400" dirty="0"/>
              <a:t>功能可調整輸出電壓和頻率 </a:t>
            </a:r>
            <a:r>
              <a:rPr lang="en-US" altLang="zh-TW" sz="2400" dirty="0"/>
              <a:t>; </a:t>
            </a:r>
          </a:p>
          <a:p>
            <a:pPr marL="0">
              <a:buNone/>
            </a:pPr>
            <a:r>
              <a:rPr lang="zh-TW" altLang="en-US" sz="2400" dirty="0"/>
              <a:t>藉由改變 </a:t>
            </a:r>
            <a:r>
              <a:rPr lang="en-US" altLang="zh-TW" sz="2400" dirty="0"/>
              <a:t>PWM </a:t>
            </a:r>
            <a:r>
              <a:rPr lang="zh-TW" altLang="en-US" sz="2400" dirty="0"/>
              <a:t>工作週期改變電壓，來改變 </a:t>
            </a:r>
            <a:r>
              <a:rPr lang="en-US" altLang="zh-TW" sz="2400" dirty="0"/>
              <a:t>LED </a:t>
            </a:r>
            <a:r>
              <a:rPr lang="zh-TW" altLang="en-US" sz="2400" dirty="0"/>
              <a:t>的亮度。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7344816" cy="2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5-3  </a:t>
            </a:r>
            <a:r>
              <a:rPr lang="zh-TW" altLang="en-US" dirty="0"/>
              <a:t>控制 </a:t>
            </a:r>
            <a:r>
              <a:rPr lang="en-US" altLang="zh-TW" dirty="0"/>
              <a:t>LED </a:t>
            </a:r>
            <a:r>
              <a:rPr lang="zh-TW" altLang="en-US" dirty="0"/>
              <a:t>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64" y="2132856"/>
            <a:ext cx="772867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057987E-4D38-4EE6-8C06-DF7E91F9D8D5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lab5-2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5-3  </a:t>
            </a:r>
            <a:r>
              <a:rPr lang="zh-TW" altLang="en-US" dirty="0"/>
              <a:t>控制 </a:t>
            </a:r>
            <a:r>
              <a:rPr lang="en-US" altLang="zh-TW" dirty="0"/>
              <a:t>LED </a:t>
            </a:r>
            <a:r>
              <a:rPr lang="zh-TW" altLang="en-US" dirty="0"/>
              <a:t>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zh-TW" alt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340768"/>
            <a:ext cx="6696744" cy="51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5-3  </a:t>
            </a:r>
            <a:r>
              <a:rPr lang="zh-TW" altLang="en-US" dirty="0"/>
              <a:t>控制 </a:t>
            </a:r>
            <a:r>
              <a:rPr lang="en-US" altLang="zh-TW" dirty="0"/>
              <a:t>LED </a:t>
            </a:r>
            <a:r>
              <a:rPr lang="zh-TW" altLang="en-US" dirty="0"/>
              <a:t>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第一個 </a:t>
            </a:r>
            <a:r>
              <a:rPr lang="en-US" altLang="zh-TW" sz="2400" dirty="0"/>
              <a:t>for </a:t>
            </a:r>
            <a:r>
              <a:rPr lang="zh-TW" altLang="en-US" sz="2400" dirty="0"/>
              <a:t>迴圈的 </a:t>
            </a:r>
            <a:r>
              <a:rPr lang="en-US" altLang="zh-TW" sz="2400" dirty="0"/>
              <a:t>range(1024) </a:t>
            </a:r>
            <a:r>
              <a:rPr lang="zh-TW" altLang="en-US" sz="2400" dirty="0"/>
              <a:t>代表讓迴圈中變數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</a:t>
            </a:r>
            <a:r>
              <a:rPr lang="zh-TW" altLang="en-US" sz="2400" dirty="0"/>
              <a:t>從 </a:t>
            </a:r>
            <a:r>
              <a:rPr lang="en-US" altLang="zh-TW" sz="2400" dirty="0"/>
              <a:t>0 </a:t>
            </a:r>
            <a:r>
              <a:rPr lang="zh-TW" altLang="en-US" sz="2400" dirty="0"/>
              <a:t>遞增到 </a:t>
            </a:r>
            <a:r>
              <a:rPr lang="en-US" altLang="zh-TW" sz="2400" dirty="0"/>
              <a:t>1023 </a:t>
            </a:r>
            <a:r>
              <a:rPr lang="zh-TW" altLang="en-US" sz="2400" dirty="0"/>
              <a:t>。</a:t>
            </a:r>
            <a:br>
              <a:rPr lang="en-US" altLang="zh-TW" sz="2400" dirty="0"/>
            </a:br>
            <a:r>
              <a:rPr lang="zh-TW" altLang="en-US" sz="2400" dirty="0"/>
              <a:t>第二個 </a:t>
            </a:r>
            <a:r>
              <a:rPr lang="en-US" altLang="zh-TW" sz="2400" dirty="0"/>
              <a:t>for </a:t>
            </a:r>
            <a:r>
              <a:rPr lang="zh-TW" altLang="en-US" sz="2400" dirty="0"/>
              <a:t>迴圈加上 </a:t>
            </a:r>
            <a:r>
              <a:rPr lang="en-US" altLang="zh-TW" sz="2400" dirty="0"/>
              <a:t>reversed()</a:t>
            </a:r>
            <a:r>
              <a:rPr lang="zh-TW" altLang="en-US" sz="2400" dirty="0"/>
              <a:t>，讓變數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</a:t>
            </a:r>
            <a:r>
              <a:rPr lang="zh-TW" altLang="en-US" sz="2400" dirty="0"/>
              <a:t>從 </a:t>
            </a:r>
            <a:r>
              <a:rPr lang="en-US" altLang="zh-TW" sz="2400" dirty="0"/>
              <a:t>1023 </a:t>
            </a:r>
            <a:r>
              <a:rPr lang="zh-TW" altLang="en-US" sz="2400" dirty="0"/>
              <a:t>遞減至 </a:t>
            </a:r>
            <a:r>
              <a:rPr lang="en-US" altLang="zh-TW" sz="2400" dirty="0"/>
              <a:t>0 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迴圈中把</a:t>
            </a:r>
            <a:r>
              <a:rPr lang="en-US" altLang="zh-TW" sz="2400" dirty="0"/>
              <a:t>RGB LED </a:t>
            </a:r>
            <a:r>
              <a:rPr lang="zh-TW" altLang="en-US" sz="2400" dirty="0"/>
              <a:t>各腳位的 </a:t>
            </a:r>
            <a:r>
              <a:rPr lang="en-US" altLang="zh-TW" sz="2400" dirty="0"/>
              <a:t>PWM </a:t>
            </a:r>
            <a:r>
              <a:rPr lang="zh-TW" altLang="en-US" sz="2400" dirty="0"/>
              <a:t>工作週期設為變數 </a:t>
            </a:r>
            <a:r>
              <a:rPr lang="en-US" altLang="zh-TW" sz="2400" dirty="0" err="1"/>
              <a:t>i</a:t>
            </a:r>
            <a:r>
              <a:rPr lang="zh-TW" altLang="en-US" sz="2400" dirty="0"/>
              <a:t>，</a:t>
            </a:r>
            <a:br>
              <a:rPr lang="en-US" altLang="zh-TW" sz="2400" dirty="0"/>
            </a:br>
            <a:r>
              <a:rPr lang="zh-TW" altLang="en-US" sz="2400" dirty="0"/>
              <a:t>燈的特定顏色就會漸亮再漸滅。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r>
              <a:rPr lang="zh-TW" altLang="en-US" sz="2400" b="1" dirty="0"/>
              <a:t>實測</a:t>
            </a: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執行程式，觀察 </a:t>
            </a:r>
            <a:r>
              <a:rPr lang="en-US" altLang="zh-TW" sz="2400" dirty="0"/>
              <a:t>RGB LED </a:t>
            </a:r>
            <a:r>
              <a:rPr lang="zh-TW" altLang="en-US" sz="2400" dirty="0"/>
              <a:t>慢慢明滅的效果。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5-4  </a:t>
            </a:r>
            <a:r>
              <a:rPr lang="zh-TW" altLang="en-US" dirty="0"/>
              <a:t>隨環境變化明暗度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Lab16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181" y="2132856"/>
            <a:ext cx="656363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5-4  </a:t>
            </a:r>
            <a:r>
              <a:rPr lang="zh-TW" altLang="en-US" dirty="0"/>
              <a:t>隨環境變化明暗度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接線圖</a:t>
            </a:r>
            <a:endParaRPr lang="en-US" altLang="zh-TW" sz="2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076" y="2060848"/>
            <a:ext cx="66318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5-4  </a:t>
            </a:r>
            <a:r>
              <a:rPr lang="zh-TW" altLang="en-US" dirty="0"/>
              <a:t>隨環境變化明暗度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24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01" y="1412776"/>
            <a:ext cx="750159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5-4  </a:t>
            </a:r>
            <a:r>
              <a:rPr lang="zh-TW" altLang="en-US" dirty="0"/>
              <a:t>隨環境變化明暗度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希望小夜燈有以下功能 </a:t>
            </a:r>
            <a:r>
              <a:rPr lang="en-US" altLang="zh-TW" sz="2400" dirty="0"/>
              <a:t>:</a:t>
            </a:r>
          </a:p>
          <a:p>
            <a:pPr marL="0">
              <a:buFont typeface="Wingdings" pitchFamily="2" charset="2"/>
              <a:buChar char="ü"/>
            </a:pPr>
            <a:r>
              <a:rPr lang="zh-TW" altLang="en-US" sz="2400" dirty="0"/>
              <a:t>超音波模組感應到有東西靠近時，讓 </a:t>
            </a:r>
            <a:r>
              <a:rPr lang="en-US" altLang="zh-TW" sz="2400" dirty="0"/>
              <a:t>LED </a:t>
            </a:r>
            <a:r>
              <a:rPr lang="zh-TW" altLang="en-US" sz="2400" dirty="0"/>
              <a:t>完全點亮。</a:t>
            </a:r>
          </a:p>
          <a:p>
            <a:pPr marL="0">
              <a:buFont typeface="Wingdings" pitchFamily="2" charset="2"/>
              <a:buChar char="ü"/>
            </a:pPr>
            <a:r>
              <a:rPr lang="zh-TW" altLang="en-US" sz="2400" dirty="0"/>
              <a:t>若沒有，就根據環境亮度調整燈光，周遭越暗 </a:t>
            </a:r>
            <a:r>
              <a:rPr lang="en-US" altLang="zh-TW" sz="2400" dirty="0"/>
              <a:t>LED </a:t>
            </a:r>
            <a:r>
              <a:rPr lang="zh-TW" altLang="en-US" sz="2400" dirty="0"/>
              <a:t>越亮。 　　　　　　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　</a:t>
            </a:r>
            <a:r>
              <a:rPr lang="en-US" altLang="zh-TW" sz="2400" dirty="0"/>
              <a:t>( </a:t>
            </a:r>
            <a:r>
              <a:rPr lang="zh-TW" altLang="en-US" sz="2400" dirty="0"/>
              <a:t>只有環境亮度低於 </a:t>
            </a:r>
            <a:r>
              <a:rPr lang="en-US" altLang="zh-TW" sz="2400" dirty="0"/>
              <a:t>256 </a:t>
            </a:r>
            <a:r>
              <a:rPr lang="en-US" altLang="zh-TW" sz="2400" dirty="0" err="1"/>
              <a:t>lux</a:t>
            </a:r>
            <a:r>
              <a:rPr lang="en-US" altLang="zh-TW" sz="2400" dirty="0"/>
              <a:t> </a:t>
            </a:r>
            <a:r>
              <a:rPr lang="zh-TW" altLang="en-US" sz="2400" dirty="0"/>
              <a:t>時才會亮，</a:t>
            </a:r>
            <a:br>
              <a:rPr lang="en-US" altLang="zh-TW" sz="2400" dirty="0"/>
            </a:br>
            <a:r>
              <a:rPr lang="zh-TW" altLang="en-US" sz="2400" dirty="0"/>
              <a:t> 　 </a:t>
            </a:r>
            <a:r>
              <a:rPr lang="en-US" altLang="zh-TW" sz="2400" dirty="0"/>
              <a:t>LED</a:t>
            </a:r>
            <a:r>
              <a:rPr lang="zh-TW" altLang="en-US" sz="2400" dirty="0"/>
              <a:t>亮度設為用 </a:t>
            </a:r>
            <a:r>
              <a:rPr lang="en-US" altLang="zh-TW" sz="2400" dirty="0"/>
              <a:t>256 </a:t>
            </a:r>
            <a:r>
              <a:rPr lang="zh-TW" altLang="en-US" sz="2400" dirty="0"/>
              <a:t>減去環境亮度再乘以 </a:t>
            </a:r>
            <a:r>
              <a:rPr lang="en-US" altLang="zh-TW" sz="2400" dirty="0"/>
              <a:t>4</a:t>
            </a:r>
            <a:r>
              <a:rPr lang="zh-TW" altLang="en-US" sz="2400" dirty="0"/>
              <a:t>。 </a:t>
            </a:r>
            <a:r>
              <a:rPr lang="en-US" altLang="zh-TW" sz="2400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5-1  </a:t>
            </a:r>
            <a:r>
              <a:rPr lang="zh-TW" altLang="en-US" dirty="0"/>
              <a:t>認識 </a:t>
            </a:r>
            <a:r>
              <a:rPr lang="en-US" altLang="zh-TW" dirty="0"/>
              <a:t>RGB LED </a:t>
            </a:r>
            <a:r>
              <a:rPr lang="zh-TW" altLang="en-US" dirty="0"/>
              <a:t>與電阻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RGB LED</a:t>
            </a:r>
            <a:endParaRPr lang="zh-TW" altLang="en-US" sz="2400" b="1" dirty="0"/>
          </a:p>
          <a:p>
            <a:pPr marL="0">
              <a:buNone/>
            </a:pPr>
            <a:r>
              <a:rPr lang="en-US" altLang="zh-TW" sz="2400" dirty="0"/>
              <a:t>LED ( </a:t>
            </a:r>
            <a:r>
              <a:rPr lang="zh-TW" altLang="en-US" sz="2400" dirty="0"/>
              <a:t>發光二極體 </a:t>
            </a:r>
            <a:r>
              <a:rPr lang="en-US" altLang="zh-TW" sz="2400" dirty="0"/>
              <a:t>)  </a:t>
            </a:r>
            <a:r>
              <a:rPr lang="zh-TW" altLang="en-US" sz="2400" dirty="0"/>
              <a:t>是一種通電就會發光的半導體元件，效率高、可靠且省電，普遍用於照明用途。</a:t>
            </a:r>
          </a:p>
          <a:p>
            <a:pPr marL="0">
              <a:buNone/>
            </a:pPr>
            <a:r>
              <a:rPr lang="zh-TW" altLang="en-US" sz="2400" dirty="0"/>
              <a:t>這裡使用的 </a:t>
            </a:r>
            <a:r>
              <a:rPr lang="en-US" altLang="zh-TW" sz="2400" dirty="0"/>
              <a:t>RGB  LED </a:t>
            </a:r>
            <a:r>
              <a:rPr lang="zh-TW" altLang="en-US" sz="2400" dirty="0"/>
              <a:t>只要對特定顏色的腳位輸入高電位，</a:t>
            </a:r>
            <a:br>
              <a:rPr lang="en-US" altLang="zh-TW" sz="2400" dirty="0"/>
            </a:br>
            <a:r>
              <a:rPr lang="zh-TW" altLang="en-US" sz="2400" dirty="0"/>
              <a:t>該顏色的光就會點亮。</a:t>
            </a:r>
            <a:br>
              <a:rPr lang="en-US" altLang="zh-TW" sz="2400" dirty="0"/>
            </a:b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80928"/>
            <a:ext cx="2952328" cy="37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5-4  </a:t>
            </a:r>
            <a:r>
              <a:rPr lang="zh-TW" altLang="en-US" dirty="0"/>
              <a:t>隨環境變化明暗度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6370814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CC2FB31-3767-4371-A5C5-5DE5119BBD76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lab5-3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5-4  </a:t>
            </a:r>
            <a:r>
              <a:rPr lang="zh-TW" altLang="en-US" dirty="0"/>
              <a:t>隨環境變化明暗度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執行程式，將手放在超音波模組前面，</a:t>
            </a:r>
            <a:r>
              <a:rPr lang="en-US" altLang="zh-TW" sz="2400" dirty="0"/>
              <a:t>LED </a:t>
            </a:r>
            <a:r>
              <a:rPr lang="zh-TW" altLang="en-US" sz="2400" dirty="0"/>
              <a:t>會完全點亮 </a:t>
            </a:r>
            <a:r>
              <a:rPr lang="en-US" altLang="zh-TW" sz="2400" dirty="0"/>
              <a:t>;  </a:t>
            </a:r>
            <a:br>
              <a:rPr lang="en-US" altLang="zh-TW" sz="2400" dirty="0"/>
            </a:br>
            <a:r>
              <a:rPr lang="zh-TW" altLang="en-US" sz="2400" dirty="0"/>
              <a:t>接著確保超音波模組前 </a:t>
            </a:r>
            <a:r>
              <a:rPr lang="en-US" altLang="zh-TW" sz="2400" dirty="0"/>
              <a:t>30 </a:t>
            </a:r>
            <a:r>
              <a:rPr lang="zh-TW" altLang="en-US" sz="2400" dirty="0"/>
              <a:t>公分沒有東西，遮住亮度感測器，燈光隨偵測到的環境亮度而漸亮。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19" y="1484783"/>
            <a:ext cx="6932963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5-1  </a:t>
            </a:r>
            <a:r>
              <a:rPr lang="zh-TW" altLang="en-US" dirty="0"/>
              <a:t>認識 </a:t>
            </a:r>
            <a:r>
              <a:rPr lang="en-US" altLang="zh-TW" dirty="0"/>
              <a:t>RGB LED </a:t>
            </a:r>
            <a:r>
              <a:rPr lang="zh-TW" altLang="en-US" dirty="0"/>
              <a:t>與電阻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電阻</a:t>
            </a:r>
          </a:p>
          <a:p>
            <a:pPr marL="0">
              <a:buNone/>
            </a:pPr>
            <a:r>
              <a:rPr lang="en-US" altLang="zh-TW" sz="2400" dirty="0"/>
              <a:t>LED </a:t>
            </a:r>
            <a:r>
              <a:rPr lang="zh-TW" altLang="en-US" sz="2400" dirty="0"/>
              <a:t>能承受的電流量有限，為保護 </a:t>
            </a:r>
            <a:r>
              <a:rPr lang="en-US" altLang="zh-TW" sz="2400" dirty="0"/>
              <a:t>LED</a:t>
            </a:r>
            <a:r>
              <a:rPr lang="zh-TW" altLang="en-US" sz="2400" dirty="0"/>
              <a:t>，在控制板腳位和 </a:t>
            </a:r>
            <a:br>
              <a:rPr lang="en-US" altLang="zh-TW" sz="2400" dirty="0"/>
            </a:br>
            <a:r>
              <a:rPr lang="en-US" altLang="zh-TW" sz="2400" dirty="0"/>
              <a:t>LED </a:t>
            </a:r>
            <a:r>
              <a:rPr lang="zh-TW" altLang="en-US" sz="2400" dirty="0"/>
              <a:t>之間加入「電阻」，</a:t>
            </a:r>
            <a:br>
              <a:rPr lang="en-US" altLang="zh-TW" sz="2400" dirty="0"/>
            </a:br>
            <a:r>
              <a:rPr lang="zh-TW" altLang="en-US" sz="2400" dirty="0"/>
              <a:t>以限制流經的電流量 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672408" cy="207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562" y="4293096"/>
            <a:ext cx="638487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5-1  </a:t>
            </a:r>
            <a:r>
              <a:rPr lang="zh-TW" altLang="en-US" dirty="0"/>
              <a:t>認識 </a:t>
            </a:r>
            <a:r>
              <a:rPr lang="en-US" altLang="zh-TW" dirty="0"/>
              <a:t>RGB LED </a:t>
            </a:r>
            <a:r>
              <a:rPr lang="zh-TW" altLang="en-US" dirty="0"/>
              <a:t>與電阻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歐姆 </a:t>
            </a:r>
            <a:r>
              <a:rPr lang="en-US" altLang="zh-TW" sz="2400" dirty="0"/>
              <a:t>(ohms) </a:t>
            </a:r>
            <a:r>
              <a:rPr lang="zh-TW" altLang="en-US" sz="2400" dirty="0"/>
              <a:t>為衡量電阻值的單位。</a:t>
            </a:r>
            <a:endParaRPr lang="en-US" altLang="zh-TW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2411760" y="3429000"/>
            <a:ext cx="4119747" cy="1944216"/>
            <a:chOff x="1850986" y="3284984"/>
            <a:chExt cx="4119747" cy="19442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31180">
              <a:off x="2339752" y="3284984"/>
              <a:ext cx="3630981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字方塊 6"/>
            <p:cNvSpPr txBox="1"/>
            <p:nvPr/>
          </p:nvSpPr>
          <p:spPr>
            <a:xfrm>
              <a:off x="1850986" y="3356992"/>
              <a:ext cx="1383442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220 </a:t>
              </a:r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歐姆</a:t>
              </a:r>
              <a:endPara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紅</a:t>
              </a:r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紅</a:t>
              </a:r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棕</a:t>
              </a:r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algn="ctr"/>
              <a:endPara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22" name="直線單箭頭接點 21"/>
          <p:cNvCxnSpPr/>
          <p:nvPr/>
        </p:nvCxnSpPr>
        <p:spPr>
          <a:xfrm>
            <a:off x="3779912" y="4008840"/>
            <a:ext cx="488766" cy="2122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5-2  </a:t>
            </a:r>
            <a:r>
              <a:rPr lang="zh-TW" altLang="en-US" dirty="0"/>
              <a:t>控制 </a:t>
            </a:r>
            <a:r>
              <a:rPr lang="en-US" altLang="zh-TW" dirty="0"/>
              <a:t>RGB 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Lab14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  <a:endParaRPr lang="en-US" altLang="zh-TW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612" y="2060848"/>
            <a:ext cx="6984776" cy="20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385" y="4509120"/>
            <a:ext cx="427323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5-2  </a:t>
            </a:r>
            <a:r>
              <a:rPr lang="zh-TW" altLang="en-US" dirty="0"/>
              <a:t>控制 </a:t>
            </a:r>
            <a:r>
              <a:rPr lang="en-US" altLang="zh-TW" dirty="0"/>
              <a:t>RGB 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控制板腳位與 </a:t>
            </a:r>
            <a:r>
              <a:rPr lang="en-US" altLang="zh-TW" sz="2400" dirty="0"/>
              <a:t>RGB LED </a:t>
            </a:r>
            <a:r>
              <a:rPr lang="zh-TW" altLang="en-US" sz="2400" dirty="0"/>
              <a:t>的顏色控制腳位之間必須接上電阻。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616625" cy="382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5-2  </a:t>
            </a:r>
            <a:r>
              <a:rPr lang="zh-TW" altLang="en-US" dirty="0"/>
              <a:t>控制 </a:t>
            </a:r>
            <a:r>
              <a:rPr lang="en-US" altLang="zh-TW" dirty="0"/>
              <a:t>RGB 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匯入 </a:t>
            </a:r>
            <a:r>
              <a:rPr lang="en-US" altLang="zh-TW" sz="2400" dirty="0" err="1"/>
              <a:t>urandom</a:t>
            </a:r>
            <a:r>
              <a:rPr lang="en-US" altLang="zh-TW" sz="2400" dirty="0"/>
              <a:t> ( </a:t>
            </a:r>
            <a:r>
              <a:rPr lang="zh-TW" altLang="en-US" sz="2400" dirty="0"/>
              <a:t>亂數 </a:t>
            </a:r>
            <a:r>
              <a:rPr lang="en-US" altLang="zh-TW" sz="2400" dirty="0"/>
              <a:t>) </a:t>
            </a:r>
            <a:r>
              <a:rPr lang="zh-TW" altLang="en-US" sz="2400" dirty="0"/>
              <a:t>函式庫，</a:t>
            </a:r>
            <a:br>
              <a:rPr lang="en-US" altLang="zh-TW" sz="2400" dirty="0"/>
            </a:br>
            <a:r>
              <a:rPr lang="zh-TW" altLang="en-US" sz="2400" dirty="0"/>
              <a:t>並呼叫 </a:t>
            </a:r>
            <a:r>
              <a:rPr lang="en-US" altLang="zh-TW" sz="2400" dirty="0" err="1"/>
              <a:t>urandom.getrandbits</a:t>
            </a:r>
            <a:r>
              <a:rPr lang="en-US" altLang="zh-TW" sz="2400" dirty="0"/>
              <a:t>()  </a:t>
            </a:r>
            <a:r>
              <a:rPr lang="zh-TW" altLang="en-US" sz="2400" dirty="0"/>
              <a:t>方法取得亂數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en-US" altLang="zh-TW" sz="2400" dirty="0" err="1"/>
              <a:t>urandom.getrandbits</a:t>
            </a:r>
            <a:r>
              <a:rPr lang="en-US" altLang="zh-TW" sz="2400" dirty="0"/>
              <a:t>() </a:t>
            </a:r>
            <a:r>
              <a:rPr lang="zh-TW" altLang="en-US" sz="2400" dirty="0"/>
              <a:t>的參數代表要產生幾位元的亂數。</a:t>
            </a:r>
            <a:br>
              <a:rPr lang="en-US" altLang="zh-TW" sz="2400" dirty="0"/>
            </a:br>
            <a:r>
              <a:rPr lang="zh-TW" altLang="en-US" sz="2400" dirty="0"/>
              <a:t>可用 </a:t>
            </a:r>
            <a:r>
              <a:rPr lang="en-US" altLang="zh-TW" sz="2400" dirty="0" err="1"/>
              <a:t>urandom.getrandbits</a:t>
            </a:r>
            <a:r>
              <a:rPr lang="en-US" altLang="zh-TW" sz="2400" dirty="0"/>
              <a:t>(1) </a:t>
            </a:r>
            <a:r>
              <a:rPr lang="zh-TW" altLang="en-US" sz="2400" dirty="0"/>
              <a:t>來決定 </a:t>
            </a:r>
            <a:r>
              <a:rPr lang="en-US" altLang="zh-TW" sz="2400" dirty="0"/>
              <a:t>RGB LED </a:t>
            </a:r>
            <a:r>
              <a:rPr lang="zh-TW" altLang="en-US" sz="2400" dirty="0"/>
              <a:t>某顏色是否開啟。</a:t>
            </a:r>
            <a:endParaRPr lang="en-US" altLang="zh-TW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781984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5-2  </a:t>
            </a:r>
            <a:r>
              <a:rPr lang="zh-TW" altLang="en-US" dirty="0"/>
              <a:t>控制 </a:t>
            </a:r>
            <a:r>
              <a:rPr lang="en-US" altLang="zh-TW" dirty="0"/>
              <a:t>RGB 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為避免三個顏色都剛好關閉，程式內會判斷，</a:t>
            </a:r>
            <a:br>
              <a:rPr lang="en-US" altLang="zh-TW" sz="2400" dirty="0"/>
            </a:br>
            <a:r>
              <a:rPr lang="zh-TW" altLang="en-US" sz="2400" dirty="0"/>
              <a:t>若紅與綠色都被關閉，藍色就一定得打開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想知道某個腳位目前處於高電位還是低電位，可讀取</a:t>
            </a:r>
            <a:r>
              <a:rPr lang="en-US" altLang="zh-TW" sz="2400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56" y="3717032"/>
            <a:ext cx="81526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5-2  </a:t>
            </a:r>
            <a:r>
              <a:rPr lang="zh-TW" altLang="en-US" dirty="0"/>
              <a:t>控制 </a:t>
            </a:r>
            <a:r>
              <a:rPr lang="en-US" altLang="zh-TW" dirty="0"/>
              <a:t>RGB 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  <a:endParaRPr lang="en-US" altLang="zh-TW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766" y="2132856"/>
            <a:ext cx="710361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42488DA-A90E-44AF-99D5-DC34AE5843D0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lab5-1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598</Words>
  <Application>Microsoft Office PowerPoint</Application>
  <PresentationFormat>如螢幕大小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Arial</vt:lpstr>
      <vt:lpstr>Calibri</vt:lpstr>
      <vt:lpstr>Consolas</vt:lpstr>
      <vt:lpstr>Wingdings</vt:lpstr>
      <vt:lpstr>Office 佈景主題</vt:lpstr>
      <vt:lpstr>Ch05 燈光控制  – RGB LED</vt:lpstr>
      <vt:lpstr>5-1  認識 RGB LED 與電阻</vt:lpstr>
      <vt:lpstr>5-1  認識 RGB LED 與電阻</vt:lpstr>
      <vt:lpstr>5-1  認識 RGB LED 與電阻</vt:lpstr>
      <vt:lpstr>5-2  控制 RGB LED</vt:lpstr>
      <vt:lpstr>5-2  控制 RGB LED</vt:lpstr>
      <vt:lpstr>5-2  控制 RGB LED</vt:lpstr>
      <vt:lpstr>5-2  控制 RGB LED</vt:lpstr>
      <vt:lpstr>5-2  控制 RGB LED</vt:lpstr>
      <vt:lpstr>5-2  控制 RGB LED</vt:lpstr>
      <vt:lpstr>5-3  控制 LED 明暗度</vt:lpstr>
      <vt:lpstr>5-3  控制 LED 明暗度</vt:lpstr>
      <vt:lpstr>5-3  控制 LED 明暗度</vt:lpstr>
      <vt:lpstr>5-3  控制 LED 明暗度</vt:lpstr>
      <vt:lpstr>5-3  控制 LED 明暗度</vt:lpstr>
      <vt:lpstr>5-4  隨環境變化明暗度</vt:lpstr>
      <vt:lpstr>5-4  隨環境變化明暗度</vt:lpstr>
      <vt:lpstr>5-4  隨環境變化明暗度</vt:lpstr>
      <vt:lpstr>5-4  隨環境變化明暗度</vt:lpstr>
      <vt:lpstr>5-4  隨環境變化明暗度</vt:lpstr>
      <vt:lpstr>5-4  隨環境變化明暗度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Ch01 感測器與 Python 簡介</dc:title>
  <dc:creator>ACER</dc:creator>
  <cp:lastModifiedBy>larry</cp:lastModifiedBy>
  <cp:revision>70</cp:revision>
  <dcterms:created xsi:type="dcterms:W3CDTF">2020-04-01T06:19:32Z</dcterms:created>
  <dcterms:modified xsi:type="dcterms:W3CDTF">2021-04-15T01:26:17Z</dcterms:modified>
</cp:coreProperties>
</file>