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Ch06 </a:t>
            </a:r>
            <a:r>
              <a:rPr lang="zh-TW" altLang="en-US" dirty="0"/>
              <a:t>計步器  </a:t>
            </a:r>
            <a:r>
              <a:rPr lang="en-US" altLang="zh-TW" dirty="0"/>
              <a:t>–  </a:t>
            </a:r>
            <a:r>
              <a:rPr lang="zh-TW" altLang="en-US" dirty="0"/>
              <a:t>震動開關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6-2  </a:t>
            </a:r>
            <a:r>
              <a:rPr lang="zh-TW" altLang="en-US" dirty="0"/>
              <a:t>傾斜偵測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Lab17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7"/>
            <a:ext cx="6912768" cy="2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6-2  </a:t>
            </a:r>
            <a:r>
              <a:rPr lang="zh-TW" altLang="en-US" dirty="0"/>
              <a:t>傾斜偵測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  <a:endParaRPr lang="en-US" altLang="zh-TW" sz="2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712606" cy="443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6-2  </a:t>
            </a:r>
            <a:r>
              <a:rPr lang="zh-TW" altLang="en-US" dirty="0"/>
              <a:t>傾斜偵測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替震動開關建立名為 </a:t>
            </a:r>
            <a:r>
              <a:rPr lang="en-US" altLang="zh-TW" sz="2400" dirty="0"/>
              <a:t>sw520d </a:t>
            </a:r>
            <a:r>
              <a:rPr lang="zh-TW" altLang="en-US" sz="2400" dirty="0"/>
              <a:t>的腳位讀取物件，</a:t>
            </a:r>
            <a:br>
              <a:rPr lang="en-US" altLang="zh-TW" sz="2400" dirty="0"/>
            </a:br>
            <a:r>
              <a:rPr lang="zh-TW" altLang="en-US" sz="2400" dirty="0"/>
              <a:t>只要 </a:t>
            </a:r>
            <a:r>
              <a:rPr lang="en-US" altLang="zh-TW" sz="2400" dirty="0"/>
              <a:t>sw520d.value() </a:t>
            </a:r>
            <a:r>
              <a:rPr lang="zh-TW" altLang="en-US" sz="2400" dirty="0"/>
              <a:t>傳回 </a:t>
            </a:r>
            <a:r>
              <a:rPr lang="en-US" altLang="zh-TW" sz="2400" dirty="0"/>
              <a:t>1 </a:t>
            </a:r>
            <a:r>
              <a:rPr lang="zh-TW" altLang="en-US" sz="2400" dirty="0"/>
              <a:t>代表開關傾倒、形成斷路，</a:t>
            </a:r>
            <a:br>
              <a:rPr lang="en-US" altLang="zh-TW" sz="2400" dirty="0"/>
            </a:br>
            <a:r>
              <a:rPr lang="zh-TW" altLang="en-US" sz="2400" dirty="0"/>
              <a:t>反之則是正常狀態。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lvl="0"/>
            <a:r>
              <a:rPr lang="zh-TW" altLang="en-US" sz="2400" b="1" dirty="0">
                <a:solidFill>
                  <a:prstClr val="black"/>
                </a:solidFill>
              </a:rPr>
              <a:t>程式設計</a:t>
            </a:r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0330"/>
          <a:stretch>
            <a:fillRect/>
          </a:stretch>
        </p:blipFill>
        <p:spPr bwMode="auto">
          <a:xfrm>
            <a:off x="864922" y="4293096"/>
            <a:ext cx="75235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15F2326-C1FC-4B99-BC76-4ECE111FEFA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6-2  </a:t>
            </a:r>
            <a:r>
              <a:rPr lang="zh-TW" altLang="en-US" dirty="0"/>
              <a:t>傾斜偵測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30769"/>
          <a:stretch>
            <a:fillRect/>
          </a:stretch>
        </p:blipFill>
        <p:spPr bwMode="auto">
          <a:xfrm>
            <a:off x="899592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5B27ACC-942F-411E-BE5A-B77CD3F7F5AF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6-2  </a:t>
            </a:r>
            <a:r>
              <a:rPr lang="zh-TW" altLang="en-US" dirty="0"/>
              <a:t>傾斜偵測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執行程式，刻意傾斜震動開關，</a:t>
            </a:r>
            <a:r>
              <a:rPr lang="en-US" altLang="zh-TW" sz="2400" dirty="0"/>
              <a:t>OLED </a:t>
            </a:r>
            <a:r>
              <a:rPr lang="zh-TW" altLang="en-US" sz="2400" dirty="0"/>
              <a:t>模組及編輯器互動環境窗格便都會出現警告訊息，蜂鳴器也會響起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306" y="2951610"/>
            <a:ext cx="3590978" cy="19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29200"/>
            <a:ext cx="61342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6-3  </a:t>
            </a:r>
            <a:r>
              <a:rPr lang="zh-TW" altLang="en-US" dirty="0"/>
              <a:t>震動偵測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Lab18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pPr>
              <a:buNone/>
            </a:pPr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/>
              <a:t>同 </a:t>
            </a:r>
            <a:r>
              <a:rPr lang="en-US" altLang="zh-TW" sz="2400" dirty="0"/>
              <a:t>Lab 17 </a:t>
            </a:r>
            <a:r>
              <a:rPr lang="zh-TW" altLang="en-US" sz="2400" dirty="0"/>
              <a:t>。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775" y="2060848"/>
            <a:ext cx="722045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6-3  </a:t>
            </a:r>
            <a:r>
              <a:rPr lang="zh-TW" altLang="en-US" dirty="0"/>
              <a:t>震動偵測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當震動開關晃動時，讀數會先變成 </a:t>
            </a:r>
            <a:r>
              <a:rPr lang="en-US" altLang="zh-TW" sz="2400" dirty="0"/>
              <a:t>1</a:t>
            </a:r>
            <a:r>
              <a:rPr lang="zh-TW" altLang="en-US" sz="2400" dirty="0"/>
              <a:t>，停止晃動時回到 </a:t>
            </a:r>
            <a:r>
              <a:rPr lang="en-US" altLang="zh-TW" sz="2400" dirty="0"/>
              <a:t>0 </a:t>
            </a:r>
            <a:r>
              <a:rPr lang="zh-TW" altLang="en-US" sz="2400" dirty="0"/>
              <a:t>。為計算正確，程式會判斷變化間隔是否超過 </a:t>
            </a:r>
            <a:r>
              <a:rPr lang="en-US" altLang="zh-TW" sz="2400" dirty="0"/>
              <a:t>50 </a:t>
            </a:r>
            <a:r>
              <a:rPr lang="zh-TW" altLang="en-US" sz="2400" dirty="0"/>
              <a:t>毫秒。</a:t>
            </a:r>
            <a:br>
              <a:rPr lang="en-US" altLang="zh-TW" sz="2400" dirty="0"/>
            </a:br>
            <a:endParaRPr lang="en-US" altLang="zh-TW" sz="2400" dirty="0"/>
          </a:p>
          <a:p>
            <a:r>
              <a:rPr lang="zh-TW" altLang="en-US" sz="2400" b="1" dirty="0"/>
              <a:t>程式設計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234" y="3789040"/>
            <a:ext cx="63792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124594-4B8C-4256-91AA-2F2802217BB9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6-3  </a:t>
            </a:r>
            <a:r>
              <a:rPr lang="zh-TW" altLang="en-US" dirty="0"/>
              <a:t>震動偵測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984" y="1628800"/>
            <a:ext cx="7084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72C6A1-852B-445A-A118-4E9A0C7DBF68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6-3  </a:t>
            </a:r>
            <a:r>
              <a:rPr lang="zh-TW" altLang="en-US" dirty="0"/>
              <a:t>震動偵測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12" y="1556792"/>
            <a:ext cx="7586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71FF3C-105F-4A9E-AC17-377D089BAE2E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6-3  </a:t>
            </a:r>
            <a:r>
              <a:rPr lang="zh-TW" altLang="en-US" dirty="0"/>
              <a:t>震動偵測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執行程式後，搖晃震動開關，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每搖一次蜂鳴器就響一下，</a:t>
            </a: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OLED </a:t>
            </a:r>
            <a:r>
              <a:rPr lang="zh-TW" altLang="en-US" sz="2400" dirty="0"/>
              <a:t>模組與編輯器互動窗格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也會顯示步數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3902882" cy="201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79115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震動開關</a:t>
            </a:r>
          </a:p>
          <a:p>
            <a:pPr marL="0">
              <a:buNone/>
            </a:pPr>
            <a:r>
              <a:rPr lang="en-US" altLang="zh-TW" sz="2400" dirty="0"/>
              <a:t>SW-520D </a:t>
            </a:r>
            <a:r>
              <a:rPr lang="zh-TW" altLang="en-US" sz="2400" dirty="0"/>
              <a:t>是滾珠震動開關，在其金色圓筒內有 </a:t>
            </a:r>
            <a:r>
              <a:rPr lang="en-US" altLang="zh-TW" sz="2400" dirty="0"/>
              <a:t>2 </a:t>
            </a:r>
            <a:r>
              <a:rPr lang="zh-TW" altLang="en-US" sz="2400" dirty="0"/>
              <a:t>枚金屬滾珠，</a:t>
            </a:r>
            <a:br>
              <a:rPr lang="en-US" altLang="zh-TW" sz="2400" dirty="0"/>
            </a:br>
            <a:r>
              <a:rPr lang="zh-TW" altLang="en-US" sz="2400" dirty="0"/>
              <a:t>會隨著開關的傾斜角度移動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72" y="3284984"/>
            <a:ext cx="3562256" cy="19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Lab19</a:t>
            </a:r>
            <a:endParaRPr lang="zh-TW" altLang="en-US" sz="2400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060848"/>
            <a:ext cx="7128792" cy="242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196752"/>
            <a:ext cx="5112568" cy="55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用控制板一個腳位點亮雷射模組，等震動開關傳回 </a:t>
            </a:r>
            <a:r>
              <a:rPr lang="en-US" altLang="zh-TW" sz="2400" dirty="0"/>
              <a:t>1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計算從雷射點亮到開關晃動的時間間隔。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613257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3C7A013-F46B-49A6-8E49-502EA2CE96DE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339" y="188640"/>
            <a:ext cx="704332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2FDFD1-0F41-4442-ADE9-8F5FCACD4949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1367644" y="161137"/>
            <a:ext cx="6408712" cy="6508223"/>
            <a:chOff x="1043608" y="0"/>
            <a:chExt cx="3931369" cy="3992413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3929063" cy="162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群組 7"/>
            <p:cNvGrpSpPr/>
            <p:nvPr/>
          </p:nvGrpSpPr>
          <p:grpSpPr>
            <a:xfrm>
              <a:off x="1043608" y="1584176"/>
              <a:ext cx="3931369" cy="2408237"/>
              <a:chOff x="1043608" y="1584176"/>
              <a:chExt cx="3931369" cy="2408237"/>
            </a:xfrm>
          </p:grpSpPr>
          <p:pic>
            <p:nvPicPr>
              <p:cNvPr id="3789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9952" y="1584176"/>
                <a:ext cx="835025" cy="2408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43608" y="1584176"/>
                <a:ext cx="3733800" cy="2408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9B707920-61E3-47E2-82B5-5EFF0190D282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6-4  </a:t>
            </a:r>
            <a:r>
              <a:rPr lang="zh-TW" altLang="en-US" dirty="0"/>
              <a:t>用感測器設計遊戲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將雷射模組指著某平面，執行程式。</a:t>
            </a:r>
            <a:br>
              <a:rPr lang="en-US" altLang="zh-TW" sz="2400" dirty="0"/>
            </a:br>
            <a:r>
              <a:rPr lang="zh-TW" altLang="en-US" sz="2400" dirty="0"/>
              <a:t>搖晃一次震動開關來啟動反應測試，</a:t>
            </a:r>
            <a:br>
              <a:rPr lang="en-US" altLang="zh-TW" sz="2400" dirty="0"/>
            </a:br>
            <a:r>
              <a:rPr lang="zh-TW" altLang="en-US" sz="2400" dirty="0"/>
              <a:t>等倒數完畢。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測試開始後，</a:t>
            </a:r>
            <a:br>
              <a:rPr lang="en-US" altLang="zh-TW" sz="2400" dirty="0"/>
            </a:br>
            <a:r>
              <a:rPr lang="zh-TW" altLang="en-US" sz="2400" dirty="0"/>
              <a:t>一看見雷射點亮就搖晃震動開關。</a:t>
            </a: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OLED </a:t>
            </a:r>
            <a:r>
              <a:rPr lang="zh-TW" altLang="en-US" sz="2400" dirty="0"/>
              <a:t>模組與編輯器互動環境窗格便會顯示反應時間 </a:t>
            </a:r>
            <a:r>
              <a:rPr lang="en-US" altLang="zh-TW" sz="2400" dirty="0"/>
              <a:t>:</a:t>
            </a:r>
            <a:endParaRPr lang="zh-TW" altLang="en-US" sz="2400" dirty="0"/>
          </a:p>
          <a:p>
            <a:pPr marL="0">
              <a:buNone/>
            </a:pPr>
            <a:endParaRPr lang="zh-TW" alt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09" y="1988840"/>
            <a:ext cx="33674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054" y="4581128"/>
            <a:ext cx="69038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圓筒朝正上方或傾斜角度很小時，電路</a:t>
            </a:r>
            <a:r>
              <a:rPr lang="zh-TW" altLang="en-US" sz="2400"/>
              <a:t>上形成短路</a:t>
            </a:r>
            <a:r>
              <a:rPr lang="zh-TW" altLang="en-US" sz="2400" dirty="0"/>
              <a:t>。</a:t>
            </a:r>
            <a:br>
              <a:rPr lang="en-US" altLang="zh-TW" sz="2400" dirty="0"/>
            </a:br>
            <a:r>
              <a:rPr lang="zh-TW" altLang="en-US" sz="2400" dirty="0"/>
              <a:t>圓筒傾斜或受到震動、搖晃時，針腳之間為斷路。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790" y="3501008"/>
            <a:ext cx="72324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</a:t>
            </a:r>
          </a:p>
          <a:p>
            <a:pPr marL="0">
              <a:buNone/>
            </a:pPr>
            <a:r>
              <a:rPr lang="zh-TW" altLang="en-US" sz="2400" dirty="0"/>
              <a:t>把震動開關兩腳分別接上控制板的 </a:t>
            </a:r>
            <a:r>
              <a:rPr lang="en-US" altLang="zh-TW" sz="2400" dirty="0"/>
              <a:t>D7 </a:t>
            </a:r>
            <a:r>
              <a:rPr lang="zh-TW" altLang="en-US" sz="2400" dirty="0"/>
              <a:t>腳位與 </a:t>
            </a:r>
            <a:r>
              <a:rPr lang="en-US" altLang="zh-TW" sz="2400" dirty="0"/>
              <a:t>G :</a:t>
            </a:r>
            <a:endParaRPr lang="zh-TW" alt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73" y="2564904"/>
            <a:ext cx="62772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透過控制板腳位來讀取電路的狀態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5682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646BC-4FF0-4F29-8313-C41AC5017CA2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ex6-1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執行程式後，由於</a:t>
            </a:r>
            <a:r>
              <a:rPr lang="zh-TW" altLang="en-US" sz="2400"/>
              <a:t>震動開關兩端正</a:t>
            </a:r>
            <a:r>
              <a:rPr lang="zh-TW" altLang="en-US" sz="2400" dirty="0"/>
              <a:t>插在麵包板上，</a:t>
            </a:r>
            <a:br>
              <a:rPr lang="en-US" altLang="zh-TW" sz="2400" dirty="0"/>
            </a:br>
            <a:r>
              <a:rPr lang="en-US" altLang="zh-TW" sz="2400" dirty="0"/>
              <a:t>D7 </a:t>
            </a:r>
            <a:r>
              <a:rPr lang="zh-TW" altLang="en-US" sz="2400" dirty="0"/>
              <a:t>腳位會讀到接地線的低電位 </a:t>
            </a:r>
            <a:r>
              <a:rPr lang="en-US" altLang="zh-TW" sz="2400" dirty="0"/>
              <a:t>(0) </a:t>
            </a:r>
            <a:r>
              <a:rPr lang="zh-TW" altLang="en-US" sz="2400" dirty="0"/>
              <a:t>。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但這時再把震動開關倒過來形成斷路、</a:t>
            </a:r>
            <a:br>
              <a:rPr lang="en-US" altLang="zh-TW" sz="2400" dirty="0"/>
            </a:br>
            <a:r>
              <a:rPr lang="en-US" altLang="zh-TW" sz="2400" dirty="0"/>
              <a:t>D7</a:t>
            </a:r>
            <a:r>
              <a:rPr lang="zh-TW" altLang="en-US" sz="2400" dirty="0"/>
              <a:t>腳位變沒有接任何電路的狀態，沒有讀取到訊號，</a:t>
            </a:r>
            <a:br>
              <a:rPr lang="en-US" altLang="zh-TW" sz="2400" dirty="0"/>
            </a:br>
            <a:r>
              <a:rPr lang="zh-TW" altLang="en-US" sz="2400" dirty="0"/>
              <a:t>隨環境雜訊影響讀到不準確且浮動的數值，讀數依然是 </a:t>
            </a:r>
            <a:r>
              <a:rPr lang="en-US" altLang="zh-TW" sz="2400" dirty="0"/>
              <a:t>0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為解決上述問題，得使用上拉電阻。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設定上拉電阻</a:t>
            </a:r>
          </a:p>
          <a:p>
            <a:pPr marL="0">
              <a:buNone/>
            </a:pPr>
            <a:r>
              <a:rPr lang="zh-TW" altLang="en-US" sz="2400" dirty="0"/>
              <a:t>在電路中加入 </a:t>
            </a:r>
            <a:r>
              <a:rPr lang="en-US" altLang="zh-TW" sz="2400" dirty="0"/>
              <a:t>3.3V </a:t>
            </a:r>
            <a:r>
              <a:rPr lang="zh-TW" altLang="en-US" sz="2400" dirty="0"/>
              <a:t>電源線，接一顆電阻後再接上開關的一腳，開關另一腳同樣連到接地線。</a:t>
            </a:r>
            <a:br>
              <a:rPr lang="en-US" altLang="zh-TW" sz="2400" dirty="0"/>
            </a:br>
            <a:endParaRPr lang="zh-TW" alt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3212976"/>
            <a:ext cx="5688632" cy="347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電路的運作會如下 </a:t>
            </a:r>
            <a:r>
              <a:rPr lang="en-US" altLang="zh-TW" sz="2400" dirty="0"/>
              <a:t>:</a:t>
            </a:r>
          </a:p>
          <a:p>
            <a:pPr marL="0">
              <a:buFont typeface="Wingdings" pitchFamily="2" charset="2"/>
              <a:buChar char="ü"/>
            </a:pPr>
            <a:r>
              <a:rPr lang="zh-TW" altLang="en-US" sz="2400"/>
              <a:t>開關不通時 </a:t>
            </a:r>
            <a:r>
              <a:rPr lang="en-US" altLang="zh-TW" sz="2400"/>
              <a:t>(</a:t>
            </a:r>
            <a:r>
              <a:rPr lang="zh-TW" altLang="en-US" sz="2400"/>
              <a:t>傾斜</a:t>
            </a:r>
            <a:r>
              <a:rPr lang="en-US" altLang="zh-TW" sz="2400"/>
              <a:t>)</a:t>
            </a:r>
            <a:r>
              <a:rPr lang="zh-TW" altLang="en-US" sz="2400"/>
              <a:t>，</a:t>
            </a:r>
            <a:r>
              <a:rPr lang="zh-TW" altLang="en-US" sz="2400" dirty="0"/>
              <a:t>訊號線會讀到電源線的電壓 </a:t>
            </a:r>
            <a:r>
              <a:rPr lang="en-US" altLang="zh-TW" sz="2400" dirty="0"/>
              <a:t>( </a:t>
            </a:r>
            <a:r>
              <a:rPr lang="zh-TW" altLang="en-US" sz="2400" dirty="0"/>
              <a:t>高電位 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</a:p>
          <a:p>
            <a:pPr marL="0">
              <a:buFont typeface="Wingdings" pitchFamily="2" charset="2"/>
              <a:buChar char="ü"/>
            </a:pPr>
            <a:r>
              <a:rPr lang="zh-TW" altLang="en-US" sz="2400" dirty="0"/>
              <a:t>開關</a:t>
            </a:r>
            <a:r>
              <a:rPr lang="zh-TW" altLang="en-US" sz="2400"/>
              <a:t>接通時 </a:t>
            </a:r>
            <a:r>
              <a:rPr lang="en-US" altLang="zh-TW" sz="2400"/>
              <a:t>(</a:t>
            </a:r>
            <a:r>
              <a:rPr lang="zh-TW" altLang="en-US" sz="2400"/>
              <a:t>靜止</a:t>
            </a:r>
            <a:r>
              <a:rPr lang="en-US" altLang="zh-TW" sz="2400"/>
              <a:t>)</a:t>
            </a:r>
            <a:r>
              <a:rPr lang="zh-TW" altLang="en-US" sz="2400"/>
              <a:t>，</a:t>
            </a:r>
            <a:r>
              <a:rPr lang="zh-TW" altLang="en-US" sz="2400" dirty="0"/>
              <a:t>電源線的電力流入接地線，</a:t>
            </a:r>
            <a:br>
              <a:rPr lang="en-US" altLang="zh-TW" sz="2400" dirty="0"/>
            </a:br>
            <a:r>
              <a:rPr lang="zh-TW" altLang="en-US" sz="2400" dirty="0"/>
              <a:t>     訊號線讀到接地線電壓 </a:t>
            </a:r>
            <a:r>
              <a:rPr lang="en-US" altLang="zh-TW" sz="2400" dirty="0"/>
              <a:t>( </a:t>
            </a:r>
            <a:r>
              <a:rPr lang="zh-TW" altLang="en-US" sz="2400" dirty="0"/>
              <a:t>低電位 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</a:p>
          <a:p>
            <a:pPr marL="0">
              <a:buNone/>
            </a:pPr>
            <a:r>
              <a:rPr lang="zh-TW" altLang="en-US" sz="2400" dirty="0"/>
              <a:t>如此一來，程式就能讀到 </a:t>
            </a:r>
            <a:r>
              <a:rPr lang="en-US" altLang="zh-TW" sz="2400" dirty="0"/>
              <a:t>0  </a:t>
            </a:r>
            <a:r>
              <a:rPr lang="zh-TW" altLang="en-US" sz="2400" dirty="0"/>
              <a:t>或 </a:t>
            </a:r>
            <a:r>
              <a:rPr lang="en-US" altLang="zh-TW" sz="2400" dirty="0"/>
              <a:t>1 </a:t>
            </a:r>
            <a:r>
              <a:rPr lang="zh-TW" altLang="en-US" sz="2400" dirty="0"/>
              <a:t>兩種狀態。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6-1  </a:t>
            </a:r>
            <a:r>
              <a:rPr lang="zh-TW" altLang="en-US" dirty="0"/>
              <a:t>認識震動感測開關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D1 mini  </a:t>
            </a:r>
            <a:r>
              <a:rPr lang="zh-TW" altLang="en-US" sz="2400" dirty="0"/>
              <a:t>這類控制板都有內建上拉電阻，可用程式決定是否要啟用的上拉電阻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br>
              <a:rPr lang="en-US" altLang="zh-TW" sz="2400" dirty="0"/>
            </a:br>
            <a:r>
              <a:rPr lang="en-US" altLang="zh-TW" sz="2400" dirty="0" err="1"/>
              <a:t>Pin.PULL_UP</a:t>
            </a:r>
            <a:r>
              <a:rPr lang="zh-TW" altLang="en-US" sz="2400" dirty="0"/>
              <a:t> 就是讓這個腳位啟用內建上拉電阻。</a:t>
            </a:r>
            <a:endParaRPr lang="en-US" altLang="zh-TW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704856" cy="3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691</Words>
  <Application>Microsoft Office PowerPoint</Application>
  <PresentationFormat>如螢幕大小 (4:3)</PresentationFormat>
  <Paragraphs>92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Consolas</vt:lpstr>
      <vt:lpstr>Wingdings</vt:lpstr>
      <vt:lpstr>Office 佈景主題</vt:lpstr>
      <vt:lpstr>Ch06 計步器  –  震動開關</vt:lpstr>
      <vt:lpstr>6-1  認識震動感測開關</vt:lpstr>
      <vt:lpstr>6-1  認識震動感測開關</vt:lpstr>
      <vt:lpstr>6-1  認識震動感測開關</vt:lpstr>
      <vt:lpstr>6-1  認識震動感測開關</vt:lpstr>
      <vt:lpstr>6-1  認識震動感測開關</vt:lpstr>
      <vt:lpstr>6-1  認識震動感測開關</vt:lpstr>
      <vt:lpstr>6-1  認識震動感測開關</vt:lpstr>
      <vt:lpstr>6-1  認識震動感測開關</vt:lpstr>
      <vt:lpstr>6-2  傾斜偵測</vt:lpstr>
      <vt:lpstr>6-2  傾斜偵測</vt:lpstr>
      <vt:lpstr>6-2  傾斜偵測</vt:lpstr>
      <vt:lpstr>6-2  傾斜偵測</vt:lpstr>
      <vt:lpstr>6-2  傾斜偵測</vt:lpstr>
      <vt:lpstr>6-3  震動偵測</vt:lpstr>
      <vt:lpstr>6-3  震動偵測</vt:lpstr>
      <vt:lpstr>6-3  震動偵測</vt:lpstr>
      <vt:lpstr>6-3  震動偵測</vt:lpstr>
      <vt:lpstr>6-3  震動偵測</vt:lpstr>
      <vt:lpstr>6-4  用感測器設計遊戲</vt:lpstr>
      <vt:lpstr>6-4  用感測器設計遊戲</vt:lpstr>
      <vt:lpstr>6-4  用感測器設計遊戲</vt:lpstr>
      <vt:lpstr>6-4  用感測器設計遊戲</vt:lpstr>
      <vt:lpstr>6-4  用感測器設計遊戲</vt:lpstr>
      <vt:lpstr>6-4  用感測器設計遊戲</vt:lpstr>
      <vt:lpstr>6-4  用感測器設計遊戲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allwow-1F</cp:lastModifiedBy>
  <cp:revision>81</cp:revision>
  <dcterms:created xsi:type="dcterms:W3CDTF">2020-04-01T06:19:32Z</dcterms:created>
  <dcterms:modified xsi:type="dcterms:W3CDTF">2021-04-29T02:09:31Z</dcterms:modified>
</cp:coreProperties>
</file>