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436" r:id="rId3"/>
    <p:sldId id="437" r:id="rId4"/>
    <p:sldId id="438" r:id="rId5"/>
    <p:sldId id="439" r:id="rId6"/>
    <p:sldId id="440" r:id="rId7"/>
    <p:sldId id="441" r:id="rId8"/>
    <p:sldId id="442" r:id="rId9"/>
    <p:sldId id="443" r:id="rId10"/>
    <p:sldId id="444" r:id="rId11"/>
    <p:sldId id="445" r:id="rId12"/>
    <p:sldId id="446" r:id="rId13"/>
    <p:sldId id="447" r:id="rId14"/>
    <p:sldId id="448" r:id="rId15"/>
    <p:sldId id="449" r:id="rId16"/>
    <p:sldId id="450" r:id="rId17"/>
    <p:sldId id="451" r:id="rId18"/>
    <p:sldId id="452" r:id="rId19"/>
    <p:sldId id="453" r:id="rId20"/>
    <p:sldId id="454" r:id="rId21"/>
    <p:sldId id="455" r:id="rId22"/>
    <p:sldId id="456" r:id="rId23"/>
    <p:sldId id="457" r:id="rId24"/>
    <p:sldId id="458" r:id="rId25"/>
    <p:sldId id="459" r:id="rId26"/>
    <p:sldId id="460" r:id="rId27"/>
    <p:sldId id="461" r:id="rId28"/>
    <p:sldId id="462" r:id="rId29"/>
    <p:sldId id="463" r:id="rId30"/>
    <p:sldId id="464" r:id="rId31"/>
    <p:sldId id="465" r:id="rId32"/>
    <p:sldId id="466" r:id="rId33"/>
    <p:sldId id="467" r:id="rId34"/>
    <p:sldId id="468" r:id="rId35"/>
    <p:sldId id="469" r:id="rId36"/>
    <p:sldId id="470" r:id="rId37"/>
    <p:sldId id="471" r:id="rId38"/>
    <p:sldId id="472" r:id="rId39"/>
    <p:sldId id="473" r:id="rId40"/>
    <p:sldId id="474" r:id="rId41"/>
    <p:sldId id="475" r:id="rId42"/>
    <p:sldId id="476" r:id="rId43"/>
    <p:sldId id="477" r:id="rId44"/>
    <p:sldId id="478" r:id="rId45"/>
    <p:sldId id="479" r:id="rId46"/>
    <p:sldId id="480" r:id="rId47"/>
    <p:sldId id="481" r:id="rId48"/>
    <p:sldId id="482" r:id="rId49"/>
    <p:sldId id="491" r:id="rId50"/>
    <p:sldId id="483" r:id="rId51"/>
    <p:sldId id="484" r:id="rId52"/>
    <p:sldId id="485" r:id="rId53"/>
    <p:sldId id="486" r:id="rId54"/>
    <p:sldId id="487" r:id="rId55"/>
    <p:sldId id="488" r:id="rId56"/>
    <p:sldId id="489" r:id="rId57"/>
    <p:sldId id="490" r:id="rId58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166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774" y="5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EB5FDB0-BE27-404F-89DE-818D72FB0A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14B55787-122F-3D41-90FC-231934946C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8B9FDBA-31FD-9E42-82FC-47EFF39F6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9F91C-5263-4252-B10F-E094A3643595}" type="datetime1">
              <a:rPr kumimoji="1" lang="zh-TW" altLang="en-US" smtClean="0"/>
              <a:t>2021/6/13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03C1E01-C5E4-0C4A-A606-1BD79ECB8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7" name="橢圓 6">
            <a:extLst>
              <a:ext uri="{FF2B5EF4-FFF2-40B4-BE49-F238E27FC236}">
                <a16:creationId xmlns:a16="http://schemas.microsoft.com/office/drawing/2014/main" id="{278E0252-27A1-4CFA-B272-FE4155BE3626}"/>
              </a:ext>
            </a:extLst>
          </p:cNvPr>
          <p:cNvSpPr/>
          <p:nvPr userDrawn="1"/>
        </p:nvSpPr>
        <p:spPr>
          <a:xfrm>
            <a:off x="11281798" y="-910055"/>
            <a:ext cx="1820404" cy="1820109"/>
          </a:xfrm>
          <a:prstGeom prst="ellipse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8" name="投影片編號版面配置區 12">
            <a:extLst>
              <a:ext uri="{FF2B5EF4-FFF2-40B4-BE49-F238E27FC236}">
                <a16:creationId xmlns:a16="http://schemas.microsoft.com/office/drawing/2014/main" id="{5E87AB70-0805-4078-8B1E-D7DFAF411B8D}"/>
              </a:ext>
            </a:extLst>
          </p:cNvPr>
          <p:cNvSpPr txBox="1">
            <a:spLocks/>
          </p:cNvSpPr>
          <p:nvPr userDrawn="1"/>
        </p:nvSpPr>
        <p:spPr>
          <a:xfrm>
            <a:off x="11104051" y="115094"/>
            <a:ext cx="1028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3200" kern="1200">
                <a:solidFill>
                  <a:schemeClr val="bg1"/>
                </a:solidFill>
                <a:latin typeface="Arial Rounded MT Bold" panose="020F0704030504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8D7593-BE75-8548-B2D1-793E97685FA7}" type="slidenum">
              <a:rPr kumimoji="1" lang="zh-TW" altLang="en-US" smtClean="0"/>
              <a:pPr/>
              <a:t>‹#›</a:t>
            </a:fld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77798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91A34F1-C2B5-2542-A9D4-3BF774403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8F016F76-0C97-0949-BE44-20F8162218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4A0B4CD-163F-DA47-A69C-597F23973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B0067-BF01-46BF-B239-87B08BF8FDEA}" type="datetime1">
              <a:rPr kumimoji="1" lang="zh-TW" altLang="en-US" smtClean="0"/>
              <a:t>2021/6/13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CEE7DC2-71C8-5849-A6F4-9B531F803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F8BC8B2-65C3-CB41-ABFB-EE2CF0E0A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8D7593-BE75-8548-B2D1-793E97685FA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598232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E9DD228E-A76E-584A-892C-CE3DDB21C3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0A9890EB-3389-C747-A40E-59354B04B0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3BE5046-F8BF-C046-AC53-45F602BF9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7CDD3-1E88-41FE-A037-E90EAB1D1EEA}" type="datetime1">
              <a:rPr kumimoji="1" lang="zh-TW" altLang="en-US" smtClean="0"/>
              <a:t>2021/6/13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4893DC4-EBFA-AE40-BF67-D0C6BED00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520A751-23A6-0846-B3B8-0476AF6FA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8D7593-BE75-8548-B2D1-793E97685FA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265927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BF39020-50B1-FB4F-8D60-14C478CF28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>
              <a:defRPr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>
              <a:defRPr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>
              <a:defRPr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</a:lstStyle>
          <a:p>
            <a:pPr lvl="0"/>
            <a:r>
              <a:rPr kumimoji="1" lang="zh-TW" altLang="en-US" dirty="0"/>
              <a:t>按一下以編輯母片文字樣式</a:t>
            </a:r>
          </a:p>
          <a:p>
            <a:pPr lvl="1"/>
            <a:r>
              <a:rPr kumimoji="1" lang="zh-TW" altLang="en-US" dirty="0"/>
              <a:t>第二層</a:t>
            </a:r>
          </a:p>
          <a:p>
            <a:pPr lvl="2"/>
            <a:r>
              <a:rPr kumimoji="1" lang="zh-TW" altLang="en-US" dirty="0"/>
              <a:t>第三層</a:t>
            </a:r>
          </a:p>
          <a:p>
            <a:pPr lvl="3"/>
            <a:r>
              <a:rPr kumimoji="1" lang="zh-TW" altLang="en-US" dirty="0"/>
              <a:t>第四層</a:t>
            </a:r>
          </a:p>
          <a:p>
            <a:pPr lvl="4"/>
            <a:r>
              <a:rPr kumimoji="1" lang="zh-TW" altLang="en-US" dirty="0"/>
              <a:t>第五層</a:t>
            </a:r>
          </a:p>
        </p:txBody>
      </p:sp>
      <p:sp>
        <p:nvSpPr>
          <p:cNvPr id="9" name="標題 1">
            <a:extLst>
              <a:ext uri="{FF2B5EF4-FFF2-40B4-BE49-F238E27FC236}">
                <a16:creationId xmlns:a16="http://schemas.microsoft.com/office/drawing/2014/main" id="{6B7D7627-A433-413D-82BB-9B3856116276}"/>
              </a:ext>
            </a:extLst>
          </p:cNvPr>
          <p:cNvSpPr txBox="1">
            <a:spLocks/>
          </p:cNvSpPr>
          <p:nvPr userDrawn="1"/>
        </p:nvSpPr>
        <p:spPr>
          <a:xfrm>
            <a:off x="0" y="365125"/>
            <a:ext cx="12192000" cy="87774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TW" dirty="0">
                <a:solidFill>
                  <a:schemeClr val="bg1"/>
                </a:solidFill>
              </a:rPr>
              <a:t>		</a:t>
            </a:r>
            <a:endParaRPr kumimoji="1" lang="zh-TW" altLang="en-US" dirty="0">
              <a:solidFill>
                <a:schemeClr val="bg1"/>
              </a:solidFill>
            </a:endParaRPr>
          </a:p>
        </p:txBody>
      </p:sp>
      <p:sp>
        <p:nvSpPr>
          <p:cNvPr id="8" name="橢圓 7">
            <a:extLst>
              <a:ext uri="{FF2B5EF4-FFF2-40B4-BE49-F238E27FC236}">
                <a16:creationId xmlns:a16="http://schemas.microsoft.com/office/drawing/2014/main" id="{27C79D21-4F88-4041-BDA2-10E0A9C39948}"/>
              </a:ext>
            </a:extLst>
          </p:cNvPr>
          <p:cNvSpPr/>
          <p:nvPr userDrawn="1"/>
        </p:nvSpPr>
        <p:spPr>
          <a:xfrm>
            <a:off x="11187985" y="-910055"/>
            <a:ext cx="1914217" cy="1913907"/>
          </a:xfrm>
          <a:prstGeom prst="ellipse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1" name="日期版面配置區 10">
            <a:extLst>
              <a:ext uri="{FF2B5EF4-FFF2-40B4-BE49-F238E27FC236}">
                <a16:creationId xmlns:a16="http://schemas.microsoft.com/office/drawing/2014/main" id="{052B225B-9A71-4658-94FA-544964D85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44888-81D6-45D7-AA4B-4FD67FA6B736}" type="datetime1">
              <a:rPr kumimoji="1" lang="zh-TW" altLang="en-US" smtClean="0"/>
              <a:t>2021/6/13</a:t>
            </a:fld>
            <a:endParaRPr kumimoji="1" lang="zh-TW" altLang="en-US"/>
          </a:p>
        </p:txBody>
      </p:sp>
      <p:sp>
        <p:nvSpPr>
          <p:cNvPr id="12" name="頁尾版面配置區 11">
            <a:extLst>
              <a:ext uri="{FF2B5EF4-FFF2-40B4-BE49-F238E27FC236}">
                <a16:creationId xmlns:a16="http://schemas.microsoft.com/office/drawing/2014/main" id="{4C79A70E-8959-4028-AE35-CC1974E43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13" name="投影片編號版面配置區 12">
            <a:extLst>
              <a:ext uri="{FF2B5EF4-FFF2-40B4-BE49-F238E27FC236}">
                <a16:creationId xmlns:a16="http://schemas.microsoft.com/office/drawing/2014/main" id="{D04CB2AE-F9D6-49D4-A45E-9186B38C9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4051" y="115094"/>
            <a:ext cx="1028700" cy="36512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  <a:latin typeface="Arial Rounded MT Bold" panose="020F0704030504030204" pitchFamily="34" charset="0"/>
              </a:defRPr>
            </a:lvl1pPr>
          </a:lstStyle>
          <a:p>
            <a:fld id="{038D7593-BE75-8548-B2D1-793E97685FA7}" type="slidenum">
              <a:rPr kumimoji="1" lang="zh-TW" altLang="en-US" smtClean="0"/>
              <a:pPr/>
              <a:t>‹#›</a:t>
            </a:fld>
            <a:endParaRPr kumimoji="1" lang="zh-TW" altLang="en-US" dirty="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20618CB4-9FD5-1941-87D4-530418E4A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2696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kumimoji="1"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074113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8770BCF-A49D-2F4F-A5AB-F0AFA096D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C2F0406-CED5-EA4F-B58E-A08658EA8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73CC749-1147-EF43-9BDD-BEF99C030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FE987-7E19-46C0-9CCB-C5F222697721}" type="datetime1">
              <a:rPr kumimoji="1" lang="zh-TW" altLang="en-US" smtClean="0"/>
              <a:t>2021/6/13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8F71400-3235-8C43-80F4-46933B19D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34B18FA-9D2B-6648-8D4B-6DCC71CBC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8D7593-BE75-8548-B2D1-793E97685FA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127417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32C2257-D70C-EE4D-9C0E-65CC62EAC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3F59E23-3E46-F84E-AAFB-E8579196BE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EE6EDC7F-57AE-DF42-AA02-385D0D4A50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AF8EED6C-3EE9-9842-9DD5-47733679B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C4BDB-820A-413B-9645-CCA3DCB4C733}" type="datetime1">
              <a:rPr kumimoji="1" lang="zh-TW" altLang="en-US" smtClean="0"/>
              <a:t>2021/6/13</a:t>
            </a:fld>
            <a:endParaRPr kumimoji="1"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2149450-DE80-C640-A6FC-28A4EF618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B37B2E41-4D8C-AB4C-928D-384C6EDA6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8D7593-BE75-8548-B2D1-793E97685FA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007603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E540304-1FE6-7A48-AEF5-1DB1AE187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C126E0C-0402-8F4B-AA59-56A875ADD5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08C859D4-86CB-1248-9831-1F2E91C081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E2A28040-F460-344A-B1F7-D13F73B618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2D8D3B0A-A769-E446-B9C0-72457C2405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043AC8F4-B195-6A43-B4B4-C0485C54C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E1DEB-7AD1-43DF-A253-96397CF9AD7C}" type="datetime1">
              <a:rPr kumimoji="1" lang="zh-TW" altLang="en-US" smtClean="0"/>
              <a:t>2021/6/13</a:t>
            </a:fld>
            <a:endParaRPr kumimoji="1"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CF937D1E-71FD-AA4E-B04C-4231DC521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614239BB-950D-514A-AF66-BA76D61FD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8D7593-BE75-8548-B2D1-793E97685FA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68479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E0325BA-6171-354E-BA14-AD7FBDE3E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7A0FF265-19EA-B04A-ABEE-7728E2150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8C6BC-26E0-4A72-A9CA-3513515A5A44}" type="datetime1">
              <a:rPr kumimoji="1" lang="zh-TW" altLang="en-US" smtClean="0"/>
              <a:t>2021/6/13</a:t>
            </a:fld>
            <a:endParaRPr kumimoji="1"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236A4A9B-AE4E-064E-841D-48650A87E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07E39644-9482-8942-9F20-F4A5E64FE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8D7593-BE75-8548-B2D1-793E97685FA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172390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AF496164-797E-3549-9D5E-0E8A37AED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54E7A-30C5-45D0-BC44-767D3DFCD257}" type="datetime1">
              <a:rPr kumimoji="1" lang="zh-TW" altLang="en-US" smtClean="0"/>
              <a:t>2021/6/13</a:t>
            </a:fld>
            <a:endParaRPr kumimoji="1"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C535B5BB-8ED1-9A49-AC0E-88D451111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469648A2-F709-A646-96C5-F4B23A3F2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8D7593-BE75-8548-B2D1-793E97685FA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184915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E3D478D-5E15-0541-ACE7-72E85F380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4D974B3-2300-EE45-AE13-70B65F36B9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6B9B3C34-1174-934B-8726-7F1190361F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002731CE-A607-9145-BEA9-06CE3599D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97199-6B8B-44F0-9109-905C30F0FECA}" type="datetime1">
              <a:rPr kumimoji="1" lang="zh-TW" altLang="en-US" smtClean="0"/>
              <a:t>2021/6/13</a:t>
            </a:fld>
            <a:endParaRPr kumimoji="1"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0F1A600-F648-9B4D-9A06-26AD9F703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8A02709F-556F-8442-BA43-413BF9F77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8D7593-BE75-8548-B2D1-793E97685FA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384361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D2444DA-2844-B144-AC92-A27364114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09B4AECC-81E3-C941-B663-BD9699A0C4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1ED5B520-D617-C442-946B-D6D9A2C425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8190453-5F30-974E-88B0-FA2C422AF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F255F-1766-42BE-92AB-B9C04CF61AE1}" type="datetime1">
              <a:rPr kumimoji="1" lang="zh-TW" altLang="en-US" smtClean="0"/>
              <a:t>2021/6/13</a:t>
            </a:fld>
            <a:endParaRPr kumimoji="1"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E31F9120-0725-164E-A6BA-5753BB555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F6C3F616-BF56-CF4C-8919-A3CD38844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8D7593-BE75-8548-B2D1-793E97685FA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9099318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38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4509B9EA-77E7-FC46-9896-082EAAB6A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15BEDE0-F31A-3E41-90EA-BF8F3836C3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3A8A157-894A-834D-84EB-FF03F79817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D02A5B-8B13-4E6A-8312-3757CFC12371}" type="datetime1">
              <a:rPr kumimoji="1" lang="zh-TW" altLang="en-US" smtClean="0"/>
              <a:t>2021/6/13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4926319-07CC-5B4D-9317-F7ACB924F4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B188E32-D692-EB4D-86A8-EBFDFB5A72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8D7593-BE75-8548-B2D1-793E97685FA7}" type="slidenum">
              <a:rPr kumimoji="1" lang="zh-TW" altLang="en-US" smtClean="0"/>
              <a:t>‹#›</a:t>
            </a:fld>
            <a:endParaRPr kumimoji="1" lang="zh-TW" altLang="en-US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0E54F815-4CBA-498B-BCB6-1AA582051552}"/>
              </a:ext>
            </a:extLst>
          </p:cNvPr>
          <p:cNvSpPr txBox="1"/>
          <p:nvPr userDrawn="1"/>
        </p:nvSpPr>
        <p:spPr>
          <a:xfrm>
            <a:off x="0" y="1822113"/>
            <a:ext cx="461665" cy="1015663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dirty="0">
                <a:solidFill>
                  <a:schemeClr val="bg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旗標創客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06C07CCF-061A-4FA8-8099-082E806F1F00}"/>
              </a:ext>
            </a:extLst>
          </p:cNvPr>
          <p:cNvSpPr txBox="1"/>
          <p:nvPr userDrawn="1"/>
        </p:nvSpPr>
        <p:spPr>
          <a:xfrm>
            <a:off x="11580167" y="5669131"/>
            <a:ext cx="461665" cy="1015663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dirty="0">
                <a:solidFill>
                  <a:schemeClr val="bg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旗標創客</a:t>
            </a:r>
          </a:p>
        </p:txBody>
      </p:sp>
    </p:spTree>
    <p:extLst>
      <p:ext uri="{BB962C8B-B14F-4D97-AF65-F5344CB8AC3E}">
        <p14:creationId xmlns:p14="http://schemas.microsoft.com/office/powerpoint/2010/main" val="686506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群組 8">
            <a:extLst>
              <a:ext uri="{FF2B5EF4-FFF2-40B4-BE49-F238E27FC236}">
                <a16:creationId xmlns:a16="http://schemas.microsoft.com/office/drawing/2014/main" id="{1C1419B8-119F-4D21-8BA2-5386F530E06E}"/>
              </a:ext>
            </a:extLst>
          </p:cNvPr>
          <p:cNvGrpSpPr/>
          <p:nvPr/>
        </p:nvGrpSpPr>
        <p:grpSpPr>
          <a:xfrm>
            <a:off x="898797" y="260190"/>
            <a:ext cx="5552367" cy="3799856"/>
            <a:chOff x="1904235" y="605942"/>
            <a:chExt cx="4125065" cy="2823058"/>
          </a:xfrm>
        </p:grpSpPr>
        <p:grpSp>
          <p:nvGrpSpPr>
            <p:cNvPr id="10" name="群組 9">
              <a:extLst>
                <a:ext uri="{FF2B5EF4-FFF2-40B4-BE49-F238E27FC236}">
                  <a16:creationId xmlns:a16="http://schemas.microsoft.com/office/drawing/2014/main" id="{2F729DAB-E677-46CA-8B2C-3BBC1CB6087F}"/>
                </a:ext>
              </a:extLst>
            </p:cNvPr>
            <p:cNvGrpSpPr/>
            <p:nvPr/>
          </p:nvGrpSpPr>
          <p:grpSpPr>
            <a:xfrm>
              <a:off x="1990965" y="605942"/>
              <a:ext cx="4038335" cy="2823058"/>
              <a:chOff x="4096863" y="1903314"/>
              <a:chExt cx="4038335" cy="2823058"/>
            </a:xfrm>
          </p:grpSpPr>
          <p:sp>
            <p:nvSpPr>
              <p:cNvPr id="11" name="橢圓 10">
                <a:extLst>
                  <a:ext uri="{FF2B5EF4-FFF2-40B4-BE49-F238E27FC236}">
                    <a16:creationId xmlns:a16="http://schemas.microsoft.com/office/drawing/2014/main" id="{03643244-A5AF-45B4-BC9D-0F39AACD0A5E}"/>
                  </a:ext>
                </a:extLst>
              </p:cNvPr>
              <p:cNvSpPr/>
              <p:nvPr/>
            </p:nvSpPr>
            <p:spPr>
              <a:xfrm>
                <a:off x="4917333" y="1903314"/>
                <a:ext cx="595036" cy="595036"/>
              </a:xfrm>
              <a:prstGeom prst="ellipse">
                <a:avLst/>
              </a:prstGeom>
              <a:noFill/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" name="橢圓 11">
                <a:extLst>
                  <a:ext uri="{FF2B5EF4-FFF2-40B4-BE49-F238E27FC236}">
                    <a16:creationId xmlns:a16="http://schemas.microsoft.com/office/drawing/2014/main" id="{DAEFC0BD-CAAA-4A20-9073-294DDD0BDF39}"/>
                  </a:ext>
                </a:extLst>
              </p:cNvPr>
              <p:cNvSpPr/>
              <p:nvPr/>
            </p:nvSpPr>
            <p:spPr>
              <a:xfrm>
                <a:off x="4917333" y="2645988"/>
                <a:ext cx="595036" cy="595036"/>
              </a:xfrm>
              <a:prstGeom prst="ellipse">
                <a:avLst/>
              </a:prstGeom>
              <a:noFill/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" name="橢圓 12">
                <a:extLst>
                  <a:ext uri="{FF2B5EF4-FFF2-40B4-BE49-F238E27FC236}">
                    <a16:creationId xmlns:a16="http://schemas.microsoft.com/office/drawing/2014/main" id="{38DE7051-4B76-430A-9420-08FA16578E54}"/>
                  </a:ext>
                </a:extLst>
              </p:cNvPr>
              <p:cNvSpPr/>
              <p:nvPr/>
            </p:nvSpPr>
            <p:spPr>
              <a:xfrm>
                <a:off x="4917333" y="3388662"/>
                <a:ext cx="595036" cy="595036"/>
              </a:xfrm>
              <a:prstGeom prst="ellipse">
                <a:avLst/>
              </a:prstGeom>
              <a:noFill/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5" name="橢圓 14">
                <a:extLst>
                  <a:ext uri="{FF2B5EF4-FFF2-40B4-BE49-F238E27FC236}">
                    <a16:creationId xmlns:a16="http://schemas.microsoft.com/office/drawing/2014/main" id="{26CC8D18-C7C3-4C14-AB85-4B12501E2631}"/>
                  </a:ext>
                </a:extLst>
              </p:cNvPr>
              <p:cNvSpPr/>
              <p:nvPr/>
            </p:nvSpPr>
            <p:spPr>
              <a:xfrm>
                <a:off x="4917333" y="4131336"/>
                <a:ext cx="595036" cy="595036"/>
              </a:xfrm>
              <a:prstGeom prst="ellipse">
                <a:avLst/>
              </a:prstGeom>
              <a:noFill/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6" name="橢圓 15">
                <a:extLst>
                  <a:ext uri="{FF2B5EF4-FFF2-40B4-BE49-F238E27FC236}">
                    <a16:creationId xmlns:a16="http://schemas.microsoft.com/office/drawing/2014/main" id="{FC5B1312-4323-4038-BE2A-CE7B91068742}"/>
                  </a:ext>
                </a:extLst>
              </p:cNvPr>
              <p:cNvSpPr/>
              <p:nvPr/>
            </p:nvSpPr>
            <p:spPr>
              <a:xfrm>
                <a:off x="6109340" y="2274651"/>
                <a:ext cx="595036" cy="595036"/>
              </a:xfrm>
              <a:prstGeom prst="ellipse">
                <a:avLst/>
              </a:prstGeom>
              <a:noFill/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7" name="橢圓 16">
                <a:extLst>
                  <a:ext uri="{FF2B5EF4-FFF2-40B4-BE49-F238E27FC236}">
                    <a16:creationId xmlns:a16="http://schemas.microsoft.com/office/drawing/2014/main" id="{E50007C0-B2E8-4935-B818-E234337E61DE}"/>
                  </a:ext>
                </a:extLst>
              </p:cNvPr>
              <p:cNvSpPr/>
              <p:nvPr/>
            </p:nvSpPr>
            <p:spPr>
              <a:xfrm>
                <a:off x="6109340" y="3017325"/>
                <a:ext cx="595036" cy="595036"/>
              </a:xfrm>
              <a:prstGeom prst="ellipse">
                <a:avLst/>
              </a:prstGeom>
              <a:noFill/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8" name="橢圓 17">
                <a:extLst>
                  <a:ext uri="{FF2B5EF4-FFF2-40B4-BE49-F238E27FC236}">
                    <a16:creationId xmlns:a16="http://schemas.microsoft.com/office/drawing/2014/main" id="{0922C166-AF4C-47F6-BA1A-45ACED5F382E}"/>
                  </a:ext>
                </a:extLst>
              </p:cNvPr>
              <p:cNvSpPr/>
              <p:nvPr/>
            </p:nvSpPr>
            <p:spPr>
              <a:xfrm>
                <a:off x="6109340" y="3759999"/>
                <a:ext cx="595036" cy="595036"/>
              </a:xfrm>
              <a:prstGeom prst="ellipse">
                <a:avLst/>
              </a:prstGeom>
              <a:noFill/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cxnSp>
            <p:nvCxnSpPr>
              <p:cNvPr id="19" name="直線單箭頭接點 18">
                <a:extLst>
                  <a:ext uri="{FF2B5EF4-FFF2-40B4-BE49-F238E27FC236}">
                    <a16:creationId xmlns:a16="http://schemas.microsoft.com/office/drawing/2014/main" id="{DB32EAED-FC49-493E-9A03-5B2F8E354EBF}"/>
                  </a:ext>
                </a:extLst>
              </p:cNvPr>
              <p:cNvCxnSpPr>
                <a:cxnSpLocks/>
                <a:endCxn id="11" idx="2"/>
              </p:cNvCxnSpPr>
              <p:nvPr/>
            </p:nvCxnSpPr>
            <p:spPr>
              <a:xfrm flipV="1">
                <a:off x="4096865" y="2200832"/>
                <a:ext cx="820468" cy="219120"/>
              </a:xfrm>
              <a:prstGeom prst="straightConnector1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線單箭頭接點 19">
                <a:extLst>
                  <a:ext uri="{FF2B5EF4-FFF2-40B4-BE49-F238E27FC236}">
                    <a16:creationId xmlns:a16="http://schemas.microsoft.com/office/drawing/2014/main" id="{68625E58-A272-4715-A6A0-AC4B688D5BC1}"/>
                  </a:ext>
                </a:extLst>
              </p:cNvPr>
              <p:cNvCxnSpPr>
                <a:cxnSpLocks/>
                <a:endCxn id="12" idx="2"/>
              </p:cNvCxnSpPr>
              <p:nvPr/>
            </p:nvCxnSpPr>
            <p:spPr>
              <a:xfrm>
                <a:off x="4096865" y="2419952"/>
                <a:ext cx="820468" cy="523554"/>
              </a:xfrm>
              <a:prstGeom prst="straightConnector1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線單箭頭接點 20">
                <a:extLst>
                  <a:ext uri="{FF2B5EF4-FFF2-40B4-BE49-F238E27FC236}">
                    <a16:creationId xmlns:a16="http://schemas.microsoft.com/office/drawing/2014/main" id="{F9812057-AE57-4F46-8B21-BD9A05B5D8C9}"/>
                  </a:ext>
                </a:extLst>
              </p:cNvPr>
              <p:cNvCxnSpPr>
                <a:cxnSpLocks/>
                <a:stCxn id="11" idx="6"/>
                <a:endCxn id="16" idx="2"/>
              </p:cNvCxnSpPr>
              <p:nvPr/>
            </p:nvCxnSpPr>
            <p:spPr>
              <a:xfrm>
                <a:off x="5512369" y="2200832"/>
                <a:ext cx="596971" cy="371337"/>
              </a:xfrm>
              <a:prstGeom prst="straightConnector1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線單箭頭接點 21">
                <a:extLst>
                  <a:ext uri="{FF2B5EF4-FFF2-40B4-BE49-F238E27FC236}">
                    <a16:creationId xmlns:a16="http://schemas.microsoft.com/office/drawing/2014/main" id="{11112BAE-0C6D-46BD-A1CE-D2F2150815D0}"/>
                  </a:ext>
                </a:extLst>
              </p:cNvPr>
              <p:cNvCxnSpPr>
                <a:cxnSpLocks/>
                <a:stCxn id="11" idx="6"/>
                <a:endCxn id="17" idx="2"/>
              </p:cNvCxnSpPr>
              <p:nvPr/>
            </p:nvCxnSpPr>
            <p:spPr>
              <a:xfrm>
                <a:off x="5512369" y="2200832"/>
                <a:ext cx="596971" cy="1114011"/>
              </a:xfrm>
              <a:prstGeom prst="straightConnector1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線單箭頭接點 22">
                <a:extLst>
                  <a:ext uri="{FF2B5EF4-FFF2-40B4-BE49-F238E27FC236}">
                    <a16:creationId xmlns:a16="http://schemas.microsoft.com/office/drawing/2014/main" id="{DB397427-E5D2-489B-9184-6A9F4A1AD29C}"/>
                  </a:ext>
                </a:extLst>
              </p:cNvPr>
              <p:cNvCxnSpPr>
                <a:cxnSpLocks/>
                <a:stCxn id="11" idx="6"/>
                <a:endCxn id="18" idx="2"/>
              </p:cNvCxnSpPr>
              <p:nvPr/>
            </p:nvCxnSpPr>
            <p:spPr>
              <a:xfrm>
                <a:off x="5512369" y="2200832"/>
                <a:ext cx="596971" cy="1856685"/>
              </a:xfrm>
              <a:prstGeom prst="straightConnector1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線單箭頭接點 23">
                <a:extLst>
                  <a:ext uri="{FF2B5EF4-FFF2-40B4-BE49-F238E27FC236}">
                    <a16:creationId xmlns:a16="http://schemas.microsoft.com/office/drawing/2014/main" id="{EA965081-E019-4FE0-8FA6-6D7CEBDE1281}"/>
                  </a:ext>
                </a:extLst>
              </p:cNvPr>
              <p:cNvCxnSpPr>
                <a:cxnSpLocks/>
                <a:stCxn id="12" idx="6"/>
                <a:endCxn id="16" idx="2"/>
              </p:cNvCxnSpPr>
              <p:nvPr/>
            </p:nvCxnSpPr>
            <p:spPr>
              <a:xfrm flipV="1">
                <a:off x="5512369" y="2572169"/>
                <a:ext cx="596971" cy="371337"/>
              </a:xfrm>
              <a:prstGeom prst="straightConnector1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線單箭頭接點 24">
                <a:extLst>
                  <a:ext uri="{FF2B5EF4-FFF2-40B4-BE49-F238E27FC236}">
                    <a16:creationId xmlns:a16="http://schemas.microsoft.com/office/drawing/2014/main" id="{AC7DC4D0-BEF0-450A-A6F2-A34F55F226F4}"/>
                  </a:ext>
                </a:extLst>
              </p:cNvPr>
              <p:cNvCxnSpPr>
                <a:cxnSpLocks/>
                <a:stCxn id="12" idx="6"/>
                <a:endCxn id="17" idx="2"/>
              </p:cNvCxnSpPr>
              <p:nvPr/>
            </p:nvCxnSpPr>
            <p:spPr>
              <a:xfrm>
                <a:off x="5512369" y="2943506"/>
                <a:ext cx="596971" cy="371337"/>
              </a:xfrm>
              <a:prstGeom prst="straightConnector1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線單箭頭接點 25">
                <a:extLst>
                  <a:ext uri="{FF2B5EF4-FFF2-40B4-BE49-F238E27FC236}">
                    <a16:creationId xmlns:a16="http://schemas.microsoft.com/office/drawing/2014/main" id="{3E4EF79B-9978-4CC1-9761-490FA6B6498B}"/>
                  </a:ext>
                </a:extLst>
              </p:cNvPr>
              <p:cNvCxnSpPr>
                <a:cxnSpLocks/>
                <a:stCxn id="12" idx="6"/>
                <a:endCxn id="18" idx="2"/>
              </p:cNvCxnSpPr>
              <p:nvPr/>
            </p:nvCxnSpPr>
            <p:spPr>
              <a:xfrm>
                <a:off x="5512369" y="2943506"/>
                <a:ext cx="596971" cy="1114011"/>
              </a:xfrm>
              <a:prstGeom prst="straightConnector1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線單箭頭接點 26">
                <a:extLst>
                  <a:ext uri="{FF2B5EF4-FFF2-40B4-BE49-F238E27FC236}">
                    <a16:creationId xmlns:a16="http://schemas.microsoft.com/office/drawing/2014/main" id="{4DCD242A-C228-4D9A-B0AB-BBD03B20422C}"/>
                  </a:ext>
                </a:extLst>
              </p:cNvPr>
              <p:cNvCxnSpPr>
                <a:cxnSpLocks/>
                <a:stCxn id="13" idx="6"/>
                <a:endCxn id="16" idx="2"/>
              </p:cNvCxnSpPr>
              <p:nvPr/>
            </p:nvCxnSpPr>
            <p:spPr>
              <a:xfrm flipV="1">
                <a:off x="5512369" y="2572169"/>
                <a:ext cx="596971" cy="1114011"/>
              </a:xfrm>
              <a:prstGeom prst="straightConnector1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線單箭頭接點 27">
                <a:extLst>
                  <a:ext uri="{FF2B5EF4-FFF2-40B4-BE49-F238E27FC236}">
                    <a16:creationId xmlns:a16="http://schemas.microsoft.com/office/drawing/2014/main" id="{86DA3186-5C16-439C-94B3-DE6C54C45AAF}"/>
                  </a:ext>
                </a:extLst>
              </p:cNvPr>
              <p:cNvCxnSpPr>
                <a:cxnSpLocks/>
                <a:stCxn id="13" idx="6"/>
                <a:endCxn id="17" idx="2"/>
              </p:cNvCxnSpPr>
              <p:nvPr/>
            </p:nvCxnSpPr>
            <p:spPr>
              <a:xfrm flipV="1">
                <a:off x="5512369" y="3314843"/>
                <a:ext cx="596971" cy="371337"/>
              </a:xfrm>
              <a:prstGeom prst="straightConnector1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線單箭頭接點 28">
                <a:extLst>
                  <a:ext uri="{FF2B5EF4-FFF2-40B4-BE49-F238E27FC236}">
                    <a16:creationId xmlns:a16="http://schemas.microsoft.com/office/drawing/2014/main" id="{6A821EA2-B1D5-490A-86A2-5B396548D1E2}"/>
                  </a:ext>
                </a:extLst>
              </p:cNvPr>
              <p:cNvCxnSpPr>
                <a:cxnSpLocks/>
                <a:stCxn id="13" idx="6"/>
                <a:endCxn id="18" idx="2"/>
              </p:cNvCxnSpPr>
              <p:nvPr/>
            </p:nvCxnSpPr>
            <p:spPr>
              <a:xfrm>
                <a:off x="5512369" y="3686180"/>
                <a:ext cx="596971" cy="371337"/>
              </a:xfrm>
              <a:prstGeom prst="straightConnector1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線單箭頭接點 29">
                <a:extLst>
                  <a:ext uri="{FF2B5EF4-FFF2-40B4-BE49-F238E27FC236}">
                    <a16:creationId xmlns:a16="http://schemas.microsoft.com/office/drawing/2014/main" id="{177ECCAC-C8DB-4ED9-A670-A266D120849D}"/>
                  </a:ext>
                </a:extLst>
              </p:cNvPr>
              <p:cNvCxnSpPr>
                <a:cxnSpLocks/>
                <a:stCxn id="15" idx="6"/>
                <a:endCxn id="16" idx="2"/>
              </p:cNvCxnSpPr>
              <p:nvPr/>
            </p:nvCxnSpPr>
            <p:spPr>
              <a:xfrm flipV="1">
                <a:off x="5512369" y="2572169"/>
                <a:ext cx="596971" cy="1856685"/>
              </a:xfrm>
              <a:prstGeom prst="straightConnector1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線單箭頭接點 30">
                <a:extLst>
                  <a:ext uri="{FF2B5EF4-FFF2-40B4-BE49-F238E27FC236}">
                    <a16:creationId xmlns:a16="http://schemas.microsoft.com/office/drawing/2014/main" id="{9FBB6582-5930-4A47-A7C4-9B54C15378BF}"/>
                  </a:ext>
                </a:extLst>
              </p:cNvPr>
              <p:cNvCxnSpPr>
                <a:cxnSpLocks/>
                <a:stCxn id="15" idx="6"/>
                <a:endCxn id="17" idx="2"/>
              </p:cNvCxnSpPr>
              <p:nvPr/>
            </p:nvCxnSpPr>
            <p:spPr>
              <a:xfrm flipV="1">
                <a:off x="5512369" y="3314843"/>
                <a:ext cx="596971" cy="1114011"/>
              </a:xfrm>
              <a:prstGeom prst="straightConnector1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線單箭頭接點 31">
                <a:extLst>
                  <a:ext uri="{FF2B5EF4-FFF2-40B4-BE49-F238E27FC236}">
                    <a16:creationId xmlns:a16="http://schemas.microsoft.com/office/drawing/2014/main" id="{52106CED-5EED-409C-BCDD-405C98970319}"/>
                  </a:ext>
                </a:extLst>
              </p:cNvPr>
              <p:cNvCxnSpPr>
                <a:cxnSpLocks/>
                <a:stCxn id="15" idx="6"/>
                <a:endCxn id="18" idx="2"/>
              </p:cNvCxnSpPr>
              <p:nvPr/>
            </p:nvCxnSpPr>
            <p:spPr>
              <a:xfrm flipV="1">
                <a:off x="5512369" y="4057517"/>
                <a:ext cx="596971" cy="371337"/>
              </a:xfrm>
              <a:prstGeom prst="straightConnector1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橢圓 32">
                <a:extLst>
                  <a:ext uri="{FF2B5EF4-FFF2-40B4-BE49-F238E27FC236}">
                    <a16:creationId xmlns:a16="http://schemas.microsoft.com/office/drawing/2014/main" id="{0CAA7958-6881-415B-BA83-6E642D2FBF36}"/>
                  </a:ext>
                </a:extLst>
              </p:cNvPr>
              <p:cNvSpPr/>
              <p:nvPr/>
            </p:nvSpPr>
            <p:spPr>
              <a:xfrm>
                <a:off x="7122269" y="3017325"/>
                <a:ext cx="595036" cy="595036"/>
              </a:xfrm>
              <a:prstGeom prst="ellipse">
                <a:avLst/>
              </a:prstGeom>
              <a:noFill/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cxnSp>
            <p:nvCxnSpPr>
              <p:cNvPr id="34" name="直線單箭頭接點 33">
                <a:extLst>
                  <a:ext uri="{FF2B5EF4-FFF2-40B4-BE49-F238E27FC236}">
                    <a16:creationId xmlns:a16="http://schemas.microsoft.com/office/drawing/2014/main" id="{CAFE4D78-BBC5-4A12-95B4-E341FDEAC9D8}"/>
                  </a:ext>
                </a:extLst>
              </p:cNvPr>
              <p:cNvCxnSpPr>
                <a:cxnSpLocks/>
                <a:stCxn id="33" idx="6"/>
              </p:cNvCxnSpPr>
              <p:nvPr/>
            </p:nvCxnSpPr>
            <p:spPr>
              <a:xfrm>
                <a:off x="7717305" y="3314843"/>
                <a:ext cx="417893" cy="2377"/>
              </a:xfrm>
              <a:prstGeom prst="straightConnector1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線單箭頭接點 34">
                <a:extLst>
                  <a:ext uri="{FF2B5EF4-FFF2-40B4-BE49-F238E27FC236}">
                    <a16:creationId xmlns:a16="http://schemas.microsoft.com/office/drawing/2014/main" id="{8B260218-3FC6-449B-9D0B-BBF8E130B44E}"/>
                  </a:ext>
                </a:extLst>
              </p:cNvPr>
              <p:cNvCxnSpPr>
                <a:cxnSpLocks/>
                <a:stCxn id="16" idx="6"/>
                <a:endCxn id="33" idx="2"/>
              </p:cNvCxnSpPr>
              <p:nvPr/>
            </p:nvCxnSpPr>
            <p:spPr>
              <a:xfrm>
                <a:off x="6704376" y="2572169"/>
                <a:ext cx="417893" cy="742674"/>
              </a:xfrm>
              <a:prstGeom prst="straightConnector1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線單箭頭接點 35">
                <a:extLst>
                  <a:ext uri="{FF2B5EF4-FFF2-40B4-BE49-F238E27FC236}">
                    <a16:creationId xmlns:a16="http://schemas.microsoft.com/office/drawing/2014/main" id="{09F0A034-785B-4356-8F8E-70B4A4C441B3}"/>
                  </a:ext>
                </a:extLst>
              </p:cNvPr>
              <p:cNvCxnSpPr>
                <a:cxnSpLocks/>
                <a:stCxn id="17" idx="6"/>
                <a:endCxn id="33" idx="2"/>
              </p:cNvCxnSpPr>
              <p:nvPr/>
            </p:nvCxnSpPr>
            <p:spPr>
              <a:xfrm>
                <a:off x="6704376" y="3314843"/>
                <a:ext cx="417893" cy="0"/>
              </a:xfrm>
              <a:prstGeom prst="straightConnector1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線單箭頭接點 36">
                <a:extLst>
                  <a:ext uri="{FF2B5EF4-FFF2-40B4-BE49-F238E27FC236}">
                    <a16:creationId xmlns:a16="http://schemas.microsoft.com/office/drawing/2014/main" id="{3E80A926-8D66-4987-9828-BEE6E2418D80}"/>
                  </a:ext>
                </a:extLst>
              </p:cNvPr>
              <p:cNvCxnSpPr>
                <a:cxnSpLocks/>
                <a:stCxn id="18" idx="6"/>
                <a:endCxn id="33" idx="2"/>
              </p:cNvCxnSpPr>
              <p:nvPr/>
            </p:nvCxnSpPr>
            <p:spPr>
              <a:xfrm flipV="1">
                <a:off x="6704376" y="3314843"/>
                <a:ext cx="417893" cy="742674"/>
              </a:xfrm>
              <a:prstGeom prst="straightConnector1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線單箭頭接點 37">
                <a:extLst>
                  <a:ext uri="{FF2B5EF4-FFF2-40B4-BE49-F238E27FC236}">
                    <a16:creationId xmlns:a16="http://schemas.microsoft.com/office/drawing/2014/main" id="{6D92A4F6-579D-4287-9CBF-E480FC3BA5F2}"/>
                  </a:ext>
                </a:extLst>
              </p:cNvPr>
              <p:cNvCxnSpPr>
                <a:cxnSpLocks/>
                <a:endCxn id="13" idx="2"/>
              </p:cNvCxnSpPr>
              <p:nvPr/>
            </p:nvCxnSpPr>
            <p:spPr>
              <a:xfrm>
                <a:off x="4096865" y="2419952"/>
                <a:ext cx="820468" cy="1266228"/>
              </a:xfrm>
              <a:prstGeom prst="straightConnector1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線單箭頭接點 38">
                <a:extLst>
                  <a:ext uri="{FF2B5EF4-FFF2-40B4-BE49-F238E27FC236}">
                    <a16:creationId xmlns:a16="http://schemas.microsoft.com/office/drawing/2014/main" id="{6B6E291C-7129-4B5D-8A01-017483869A47}"/>
                  </a:ext>
                </a:extLst>
              </p:cNvPr>
              <p:cNvCxnSpPr>
                <a:cxnSpLocks/>
                <a:endCxn id="15" idx="2"/>
              </p:cNvCxnSpPr>
              <p:nvPr/>
            </p:nvCxnSpPr>
            <p:spPr>
              <a:xfrm>
                <a:off x="4096865" y="2419952"/>
                <a:ext cx="820468" cy="2008902"/>
              </a:xfrm>
              <a:prstGeom prst="straightConnector1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直線單箭頭接點 39">
                <a:extLst>
                  <a:ext uri="{FF2B5EF4-FFF2-40B4-BE49-F238E27FC236}">
                    <a16:creationId xmlns:a16="http://schemas.microsoft.com/office/drawing/2014/main" id="{0972ED96-0354-452F-AB0E-3290EC7A29E9}"/>
                  </a:ext>
                </a:extLst>
              </p:cNvPr>
              <p:cNvCxnSpPr>
                <a:cxnSpLocks/>
                <a:endCxn id="11" idx="2"/>
              </p:cNvCxnSpPr>
              <p:nvPr/>
            </p:nvCxnSpPr>
            <p:spPr>
              <a:xfrm flipV="1">
                <a:off x="4096865" y="2200832"/>
                <a:ext cx="820468" cy="813053"/>
              </a:xfrm>
              <a:prstGeom prst="straightConnector1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線單箭頭接點 40">
                <a:extLst>
                  <a:ext uri="{FF2B5EF4-FFF2-40B4-BE49-F238E27FC236}">
                    <a16:creationId xmlns:a16="http://schemas.microsoft.com/office/drawing/2014/main" id="{1E26D34A-EDC0-44BC-884C-C11CE807EB67}"/>
                  </a:ext>
                </a:extLst>
              </p:cNvPr>
              <p:cNvCxnSpPr>
                <a:cxnSpLocks/>
                <a:endCxn id="12" idx="2"/>
              </p:cNvCxnSpPr>
              <p:nvPr/>
            </p:nvCxnSpPr>
            <p:spPr>
              <a:xfrm flipV="1">
                <a:off x="4096865" y="2943506"/>
                <a:ext cx="820468" cy="70379"/>
              </a:xfrm>
              <a:prstGeom prst="straightConnector1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線單箭頭接點 41">
                <a:extLst>
                  <a:ext uri="{FF2B5EF4-FFF2-40B4-BE49-F238E27FC236}">
                    <a16:creationId xmlns:a16="http://schemas.microsoft.com/office/drawing/2014/main" id="{B43B953C-1A61-4671-9B29-DD9B92ED64B6}"/>
                  </a:ext>
                </a:extLst>
              </p:cNvPr>
              <p:cNvCxnSpPr>
                <a:cxnSpLocks/>
                <a:endCxn id="13" idx="2"/>
              </p:cNvCxnSpPr>
              <p:nvPr/>
            </p:nvCxnSpPr>
            <p:spPr>
              <a:xfrm>
                <a:off x="4096865" y="3013885"/>
                <a:ext cx="820468" cy="672295"/>
              </a:xfrm>
              <a:prstGeom prst="straightConnector1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線單箭頭接點 42">
                <a:extLst>
                  <a:ext uri="{FF2B5EF4-FFF2-40B4-BE49-F238E27FC236}">
                    <a16:creationId xmlns:a16="http://schemas.microsoft.com/office/drawing/2014/main" id="{C77CBD6D-004F-46E7-B94E-01265A36B837}"/>
                  </a:ext>
                </a:extLst>
              </p:cNvPr>
              <p:cNvCxnSpPr>
                <a:cxnSpLocks/>
                <a:endCxn id="15" idx="2"/>
              </p:cNvCxnSpPr>
              <p:nvPr/>
            </p:nvCxnSpPr>
            <p:spPr>
              <a:xfrm>
                <a:off x="4096865" y="3013885"/>
                <a:ext cx="820468" cy="1414969"/>
              </a:xfrm>
              <a:prstGeom prst="straightConnector1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線單箭頭接點 43">
                <a:extLst>
                  <a:ext uri="{FF2B5EF4-FFF2-40B4-BE49-F238E27FC236}">
                    <a16:creationId xmlns:a16="http://schemas.microsoft.com/office/drawing/2014/main" id="{4EEED10E-42C4-4716-8974-A2B3E01B3C01}"/>
                  </a:ext>
                </a:extLst>
              </p:cNvPr>
              <p:cNvCxnSpPr>
                <a:cxnSpLocks/>
                <a:endCxn id="11" idx="2"/>
              </p:cNvCxnSpPr>
              <p:nvPr/>
            </p:nvCxnSpPr>
            <p:spPr>
              <a:xfrm flipV="1">
                <a:off x="4096863" y="2200832"/>
                <a:ext cx="820470" cy="1413084"/>
              </a:xfrm>
              <a:prstGeom prst="straightConnector1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線單箭頭接點 44">
                <a:extLst>
                  <a:ext uri="{FF2B5EF4-FFF2-40B4-BE49-F238E27FC236}">
                    <a16:creationId xmlns:a16="http://schemas.microsoft.com/office/drawing/2014/main" id="{747B8999-ABB5-43F1-9724-6A38BF50D1A5}"/>
                  </a:ext>
                </a:extLst>
              </p:cNvPr>
              <p:cNvCxnSpPr>
                <a:cxnSpLocks/>
                <a:endCxn id="12" idx="2"/>
              </p:cNvCxnSpPr>
              <p:nvPr/>
            </p:nvCxnSpPr>
            <p:spPr>
              <a:xfrm flipV="1">
                <a:off x="4096863" y="2943506"/>
                <a:ext cx="820470" cy="670410"/>
              </a:xfrm>
              <a:prstGeom prst="straightConnector1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線單箭頭接點 45">
                <a:extLst>
                  <a:ext uri="{FF2B5EF4-FFF2-40B4-BE49-F238E27FC236}">
                    <a16:creationId xmlns:a16="http://schemas.microsoft.com/office/drawing/2014/main" id="{7E7A2955-E943-45C2-A2C0-5A2C47C764A3}"/>
                  </a:ext>
                </a:extLst>
              </p:cNvPr>
              <p:cNvCxnSpPr>
                <a:cxnSpLocks/>
                <a:endCxn id="13" idx="2"/>
              </p:cNvCxnSpPr>
              <p:nvPr/>
            </p:nvCxnSpPr>
            <p:spPr>
              <a:xfrm>
                <a:off x="4096863" y="3613916"/>
                <a:ext cx="820470" cy="72264"/>
              </a:xfrm>
              <a:prstGeom prst="straightConnector1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直線單箭頭接點 46">
                <a:extLst>
                  <a:ext uri="{FF2B5EF4-FFF2-40B4-BE49-F238E27FC236}">
                    <a16:creationId xmlns:a16="http://schemas.microsoft.com/office/drawing/2014/main" id="{5453F0DC-D402-49BC-B6C7-EB42AB573599}"/>
                  </a:ext>
                </a:extLst>
              </p:cNvPr>
              <p:cNvCxnSpPr>
                <a:cxnSpLocks/>
                <a:endCxn id="15" idx="2"/>
              </p:cNvCxnSpPr>
              <p:nvPr/>
            </p:nvCxnSpPr>
            <p:spPr>
              <a:xfrm>
                <a:off x="4096863" y="3613916"/>
                <a:ext cx="820470" cy="814938"/>
              </a:xfrm>
              <a:prstGeom prst="straightConnector1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直線單箭頭接點 47">
                <a:extLst>
                  <a:ext uri="{FF2B5EF4-FFF2-40B4-BE49-F238E27FC236}">
                    <a16:creationId xmlns:a16="http://schemas.microsoft.com/office/drawing/2014/main" id="{1BDF25F1-F626-474E-8821-6A988AAFBF17}"/>
                  </a:ext>
                </a:extLst>
              </p:cNvPr>
              <p:cNvCxnSpPr>
                <a:cxnSpLocks/>
                <a:endCxn id="11" idx="2"/>
              </p:cNvCxnSpPr>
              <p:nvPr/>
            </p:nvCxnSpPr>
            <p:spPr>
              <a:xfrm flipV="1">
                <a:off x="4096864" y="2200832"/>
                <a:ext cx="820469" cy="1999067"/>
              </a:xfrm>
              <a:prstGeom prst="straightConnector1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直線單箭頭接點 48">
                <a:extLst>
                  <a:ext uri="{FF2B5EF4-FFF2-40B4-BE49-F238E27FC236}">
                    <a16:creationId xmlns:a16="http://schemas.microsoft.com/office/drawing/2014/main" id="{8C245EA4-0673-4079-A9BC-5AA03FDF8F6A}"/>
                  </a:ext>
                </a:extLst>
              </p:cNvPr>
              <p:cNvCxnSpPr>
                <a:cxnSpLocks/>
                <a:endCxn id="12" idx="2"/>
              </p:cNvCxnSpPr>
              <p:nvPr/>
            </p:nvCxnSpPr>
            <p:spPr>
              <a:xfrm flipV="1">
                <a:off x="4096864" y="2943506"/>
                <a:ext cx="820469" cy="1256393"/>
              </a:xfrm>
              <a:prstGeom prst="straightConnector1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線單箭頭接點 49">
                <a:extLst>
                  <a:ext uri="{FF2B5EF4-FFF2-40B4-BE49-F238E27FC236}">
                    <a16:creationId xmlns:a16="http://schemas.microsoft.com/office/drawing/2014/main" id="{F8A308FC-C3A0-4AC8-9D3F-514556CA17A3}"/>
                  </a:ext>
                </a:extLst>
              </p:cNvPr>
              <p:cNvCxnSpPr>
                <a:cxnSpLocks/>
                <a:endCxn id="13" idx="2"/>
              </p:cNvCxnSpPr>
              <p:nvPr/>
            </p:nvCxnSpPr>
            <p:spPr>
              <a:xfrm flipV="1">
                <a:off x="4096864" y="3686180"/>
                <a:ext cx="820469" cy="513719"/>
              </a:xfrm>
              <a:prstGeom prst="straightConnector1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線單箭頭接點 50">
                <a:extLst>
                  <a:ext uri="{FF2B5EF4-FFF2-40B4-BE49-F238E27FC236}">
                    <a16:creationId xmlns:a16="http://schemas.microsoft.com/office/drawing/2014/main" id="{32C197AB-C813-4AEF-8312-DA52D2CBDBB0}"/>
                  </a:ext>
                </a:extLst>
              </p:cNvPr>
              <p:cNvCxnSpPr>
                <a:cxnSpLocks/>
                <a:endCxn id="15" idx="2"/>
              </p:cNvCxnSpPr>
              <p:nvPr/>
            </p:nvCxnSpPr>
            <p:spPr>
              <a:xfrm>
                <a:off x="4096864" y="4199899"/>
                <a:ext cx="820469" cy="228955"/>
              </a:xfrm>
              <a:prstGeom prst="straightConnector1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2" name="橢圓 51">
              <a:extLst>
                <a:ext uri="{FF2B5EF4-FFF2-40B4-BE49-F238E27FC236}">
                  <a16:creationId xmlns:a16="http://schemas.microsoft.com/office/drawing/2014/main" id="{ADBD466F-7360-45DF-B515-598D4FCD5760}"/>
                </a:ext>
              </a:extLst>
            </p:cNvPr>
            <p:cNvSpPr/>
            <p:nvPr/>
          </p:nvSpPr>
          <p:spPr>
            <a:xfrm>
              <a:off x="1904235" y="1089894"/>
              <a:ext cx="86729" cy="86729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3" name="橢圓 52">
              <a:extLst>
                <a:ext uri="{FF2B5EF4-FFF2-40B4-BE49-F238E27FC236}">
                  <a16:creationId xmlns:a16="http://schemas.microsoft.com/office/drawing/2014/main" id="{BFA6762A-7CAD-4687-805F-240976F11D1C}"/>
                </a:ext>
              </a:extLst>
            </p:cNvPr>
            <p:cNvSpPr/>
            <p:nvPr/>
          </p:nvSpPr>
          <p:spPr>
            <a:xfrm>
              <a:off x="1904235" y="1673994"/>
              <a:ext cx="86729" cy="86729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4" name="橢圓 53">
              <a:extLst>
                <a:ext uri="{FF2B5EF4-FFF2-40B4-BE49-F238E27FC236}">
                  <a16:creationId xmlns:a16="http://schemas.microsoft.com/office/drawing/2014/main" id="{8226107B-72CB-42E3-AF21-3DA227A5E3EB}"/>
                </a:ext>
              </a:extLst>
            </p:cNvPr>
            <p:cNvSpPr/>
            <p:nvPr/>
          </p:nvSpPr>
          <p:spPr>
            <a:xfrm>
              <a:off x="1904235" y="2268141"/>
              <a:ext cx="86729" cy="86729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5" name="橢圓 54">
              <a:extLst>
                <a:ext uri="{FF2B5EF4-FFF2-40B4-BE49-F238E27FC236}">
                  <a16:creationId xmlns:a16="http://schemas.microsoft.com/office/drawing/2014/main" id="{1BA034A4-4FC4-496A-9BF2-C093C43C2193}"/>
                </a:ext>
              </a:extLst>
            </p:cNvPr>
            <p:cNvSpPr/>
            <p:nvPr/>
          </p:nvSpPr>
          <p:spPr>
            <a:xfrm>
              <a:off x="1904235" y="2852243"/>
              <a:ext cx="86729" cy="86729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2850968B-E9DC-4243-8498-CAE1E40377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490127"/>
            <a:ext cx="12192000" cy="986499"/>
          </a:xfrm>
          <a:solidFill>
            <a:srgbClr val="FF9E00"/>
          </a:solidFill>
        </p:spPr>
        <p:txBody>
          <a:bodyPr>
            <a:normAutofit/>
          </a:bodyPr>
          <a:lstStyle/>
          <a:p>
            <a:r>
              <a:rPr kumimoji="1" lang="zh-TW" altLang="en-US" sz="5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用</a:t>
            </a:r>
            <a:r>
              <a:rPr kumimoji="1" lang="en-US" altLang="zh-TW" sz="5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Python</a:t>
            </a:r>
            <a:r>
              <a:rPr kumimoji="1" lang="zh-TW" altLang="en-US" sz="5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學智慧聯網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C950C869-2AEB-4495-9168-FF53F7ADAEA5}"/>
              </a:ext>
            </a:extLst>
          </p:cNvPr>
          <p:cNvSpPr txBox="1"/>
          <p:nvPr/>
        </p:nvSpPr>
        <p:spPr>
          <a:xfrm>
            <a:off x="6451164" y="4541312"/>
            <a:ext cx="2954655" cy="92333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kumimoji="1" lang="zh-TW" altLang="en-US" sz="5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智慧聯網</a:t>
            </a:r>
            <a:endParaRPr lang="zh-TW" altLang="en-US" sz="5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29623D6B-3DAD-4D71-97AE-FF92B27E8975}"/>
              </a:ext>
            </a:extLst>
          </p:cNvPr>
          <p:cNvSpPr/>
          <p:nvPr/>
        </p:nvSpPr>
        <p:spPr>
          <a:xfrm>
            <a:off x="3082995" y="1213113"/>
            <a:ext cx="6026009" cy="37702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239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C000"/>
                </a:solidFill>
                <a:effectLst/>
              </a:rPr>
              <a:t>AIoT</a:t>
            </a:r>
            <a:endParaRPr lang="zh-TW" altLang="en-US" sz="239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C000"/>
              </a:solidFill>
              <a:effectLst/>
            </a:endParaRPr>
          </a:p>
        </p:txBody>
      </p:sp>
      <p:sp>
        <p:nvSpPr>
          <p:cNvPr id="56" name="文字方塊 55">
            <a:extLst>
              <a:ext uri="{FF2B5EF4-FFF2-40B4-BE49-F238E27FC236}">
                <a16:creationId xmlns:a16="http://schemas.microsoft.com/office/drawing/2014/main" id="{E262E1B8-F8B1-4BD5-B21D-B20AB1262D21}"/>
              </a:ext>
            </a:extLst>
          </p:cNvPr>
          <p:cNvSpPr txBox="1"/>
          <p:nvPr/>
        </p:nvSpPr>
        <p:spPr>
          <a:xfrm>
            <a:off x="3095695" y="5860126"/>
            <a:ext cx="59926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2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Chapter 05</a:t>
            </a:r>
            <a:r>
              <a:rPr lang="zh-TW" altLang="en-US" sz="2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：</a:t>
            </a:r>
            <a:r>
              <a:rPr kumimoji="1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IoT</a:t>
            </a:r>
            <a:r>
              <a:rPr kumimoji="1" lang="zh-TW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應用 </a:t>
            </a:r>
            <a:r>
              <a:rPr kumimoji="1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–</a:t>
            </a:r>
            <a:r>
              <a:rPr kumimoji="1" lang="zh-TW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體溫通報器</a:t>
            </a:r>
            <a:endParaRPr lang="zh-TW" altLang="en-US" sz="28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4190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註冊會員</a:t>
            </a:r>
            <a:endParaRPr lang="en-US" alt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grpSp>
        <p:nvGrpSpPr>
          <p:cNvPr id="20" name="群組 19"/>
          <p:cNvGrpSpPr/>
          <p:nvPr/>
        </p:nvGrpSpPr>
        <p:grpSpPr>
          <a:xfrm>
            <a:off x="2489088" y="82128"/>
            <a:ext cx="6146912" cy="6775872"/>
            <a:chOff x="2389531" y="1670050"/>
            <a:chExt cx="3120682" cy="3517900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632200" y="1670050"/>
              <a:ext cx="1878013" cy="3517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389531" y="2301875"/>
              <a:ext cx="1276350" cy="2886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791CF00-4B82-4880-BB4B-7CAD99964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8D7593-BE75-8548-B2D1-793E97685FA7}" type="slidenum">
              <a:rPr kumimoji="1" lang="zh-TW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anose="020F070403050403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註冊會員</a:t>
            </a:r>
            <a:endParaRPr lang="en-US" altLang="zh-TW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C6FE523-47A9-4558-AE23-A024CB029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5632" y="1270000"/>
            <a:ext cx="6675929" cy="5588000"/>
          </a:xfrm>
          <a:prstGeom prst="rect">
            <a:avLst/>
          </a:prstGeom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E216E979-DCBE-4B7A-802D-7B555813A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8D7593-BE75-8548-B2D1-793E97685FA7}" type="slidenum">
              <a:rPr kumimoji="1" lang="zh-TW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anose="020F070403050403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註冊會員</a:t>
            </a:r>
            <a:endParaRPr lang="en-US" altLang="zh-TW" dirty="0"/>
          </a:p>
        </p:txBody>
      </p:sp>
      <p:grpSp>
        <p:nvGrpSpPr>
          <p:cNvPr id="24" name="群組 23"/>
          <p:cNvGrpSpPr/>
          <p:nvPr/>
        </p:nvGrpSpPr>
        <p:grpSpPr>
          <a:xfrm>
            <a:off x="946260" y="1528259"/>
            <a:ext cx="9863980" cy="5073447"/>
            <a:chOff x="235060" y="1988840"/>
            <a:chExt cx="8153364" cy="4193608"/>
          </a:xfrm>
        </p:grpSpPr>
        <p:grpSp>
          <p:nvGrpSpPr>
            <p:cNvPr id="3" name="群組 13"/>
            <p:cNvGrpSpPr/>
            <p:nvPr/>
          </p:nvGrpSpPr>
          <p:grpSpPr>
            <a:xfrm>
              <a:off x="2575828" y="1988840"/>
              <a:ext cx="5812596" cy="3494596"/>
              <a:chOff x="3851920" y="1645657"/>
              <a:chExt cx="4896544" cy="2943855"/>
            </a:xfrm>
          </p:grpSpPr>
          <p:pic>
            <p:nvPicPr>
              <p:cNvPr id="5125" name="Picture 5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r="19403"/>
              <a:stretch>
                <a:fillRect/>
              </a:stretch>
            </p:blipFill>
            <p:spPr bwMode="auto">
              <a:xfrm>
                <a:off x="3851920" y="1645657"/>
                <a:ext cx="4123877" cy="29438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3" name="Picture 5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83112" t="85039"/>
              <a:stretch>
                <a:fillRect/>
              </a:stretch>
            </p:blipFill>
            <p:spPr bwMode="auto">
              <a:xfrm>
                <a:off x="7884368" y="4149080"/>
                <a:ext cx="864096" cy="4404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8" name="群組 17"/>
            <p:cNvGrpSpPr/>
            <p:nvPr/>
          </p:nvGrpSpPr>
          <p:grpSpPr>
            <a:xfrm>
              <a:off x="235060" y="4526264"/>
              <a:ext cx="4021896" cy="1656184"/>
              <a:chOff x="3125788" y="2812048"/>
              <a:chExt cx="2598340" cy="1069975"/>
            </a:xfrm>
          </p:grpSpPr>
          <p:pic>
            <p:nvPicPr>
              <p:cNvPr id="6149" name="Picture 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r="10167"/>
              <a:stretch>
                <a:fillRect/>
              </a:stretch>
            </p:blipFill>
            <p:spPr bwMode="auto">
              <a:xfrm>
                <a:off x="3125788" y="2812048"/>
                <a:ext cx="2598340" cy="1069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150" name="Picture 6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051028" y="3612966"/>
                <a:ext cx="673100" cy="238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1DC562D-7ACC-4530-9A81-354AE8D10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8D7593-BE75-8548-B2D1-793E97685FA7}" type="slidenum">
              <a:rPr kumimoji="1" lang="zh-TW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1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anose="020F070403050403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註冊會員</a:t>
            </a:r>
            <a:endParaRPr lang="en-US" altLang="zh-TW" dirty="0"/>
          </a:p>
        </p:txBody>
      </p:sp>
      <p:grpSp>
        <p:nvGrpSpPr>
          <p:cNvPr id="16" name="群組 15"/>
          <p:cNvGrpSpPr/>
          <p:nvPr/>
        </p:nvGrpSpPr>
        <p:grpSpPr>
          <a:xfrm>
            <a:off x="954816" y="1460929"/>
            <a:ext cx="9987909" cy="5020776"/>
            <a:chOff x="467544" y="2614407"/>
            <a:chExt cx="7923338" cy="3982945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67544" y="2636912"/>
              <a:ext cx="4916328" cy="3960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716016" y="2614407"/>
              <a:ext cx="3674866" cy="1806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8FEAEC4A-2186-4A05-94A9-3A8FFCAC9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8D7593-BE75-8548-B2D1-793E97685FA7}" type="slidenum">
              <a:rPr kumimoji="1" lang="zh-TW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anose="020F070403050403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新增專案</a:t>
            </a:r>
            <a:endParaRPr lang="en-US" altLang="zh-TW" dirty="0"/>
          </a:p>
        </p:txBody>
      </p:sp>
      <p:grpSp>
        <p:nvGrpSpPr>
          <p:cNvPr id="11" name="群組 10"/>
          <p:cNvGrpSpPr/>
          <p:nvPr/>
        </p:nvGrpSpPr>
        <p:grpSpPr>
          <a:xfrm>
            <a:off x="372833" y="1528259"/>
            <a:ext cx="6045897" cy="2545133"/>
            <a:chOff x="323528" y="1988840"/>
            <a:chExt cx="2736850" cy="1152128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23528" y="1988840"/>
              <a:ext cx="2736850" cy="977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50791" y="2998093"/>
              <a:ext cx="509587" cy="142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0" name="群組 9"/>
          <p:cNvGrpSpPr/>
          <p:nvPr/>
        </p:nvGrpSpPr>
        <p:grpSpPr>
          <a:xfrm>
            <a:off x="6695839" y="1528259"/>
            <a:ext cx="4981601" cy="4890884"/>
            <a:chOff x="3779912" y="1844824"/>
            <a:chExt cx="3136900" cy="3079775"/>
          </a:xfrm>
        </p:grpSpPr>
        <p:pic>
          <p:nvPicPr>
            <p:cNvPr id="8196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779912" y="1844824"/>
              <a:ext cx="3136900" cy="2809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197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075437" y="4653136"/>
              <a:ext cx="841375" cy="2714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4534F0C9-7B3C-451D-B3E1-194E89E75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8D7593-BE75-8548-B2D1-793E97685FA7}" type="slidenum">
              <a:rPr kumimoji="1" lang="zh-TW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anose="020F070403050403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DD89EDDD-5D93-44EE-B076-902605C8FA1E}"/>
              </a:ext>
            </a:extLst>
          </p:cNvPr>
          <p:cNvSpPr/>
          <p:nvPr/>
        </p:nvSpPr>
        <p:spPr>
          <a:xfrm>
            <a:off x="10072477" y="643877"/>
            <a:ext cx="1223963" cy="36036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</a:rPr>
              <a:t>ex5-2</a:t>
            </a:r>
            <a:endParaRPr lang="zh-TW" altLang="en-US">
              <a:latin typeface="Consolas" panose="020B0609020204030204" pitchFamily="49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新增專案</a:t>
            </a:r>
            <a:endParaRPr lang="en-US" altLang="zh-TW" dirty="0"/>
          </a:p>
        </p:txBody>
      </p:sp>
      <p:grpSp>
        <p:nvGrpSpPr>
          <p:cNvPr id="6" name="群組 13"/>
          <p:cNvGrpSpPr/>
          <p:nvPr/>
        </p:nvGrpSpPr>
        <p:grpSpPr>
          <a:xfrm>
            <a:off x="2329840" y="1528259"/>
            <a:ext cx="7532320" cy="5044559"/>
            <a:chOff x="-828600" y="3212976"/>
            <a:chExt cx="3886200" cy="2512789"/>
          </a:xfrm>
        </p:grpSpPr>
        <p:pic>
          <p:nvPicPr>
            <p:cNvPr id="8198" name="Picture 6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828600" y="3212976"/>
              <a:ext cx="3886200" cy="2389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199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74963" y="5589240"/>
              <a:ext cx="782637" cy="136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C36E3D0-DE96-4073-ACFD-AF9E3978E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8D7593-BE75-8548-B2D1-793E97685FA7}" type="slidenum">
              <a:rPr kumimoji="1" lang="zh-TW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1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anose="020F070403050403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D8DF9B3-A69B-4B3D-8146-ACF20EBDF7A3}"/>
              </a:ext>
            </a:extLst>
          </p:cNvPr>
          <p:cNvSpPr/>
          <p:nvPr/>
        </p:nvSpPr>
        <p:spPr>
          <a:xfrm>
            <a:off x="10865234" y="1331260"/>
            <a:ext cx="1223963" cy="36036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</a:rPr>
              <a:t>ex5-2</a:t>
            </a:r>
            <a:endParaRPr lang="zh-TW" altLang="en-US">
              <a:latin typeface="Consolas" panose="020B0609020204030204" pitchFamily="49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新增專案</a:t>
            </a:r>
            <a:endParaRPr lang="en-US" altLang="zh-TW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57624" y="1328995"/>
            <a:ext cx="7489016" cy="5363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9D24310D-F569-4FEB-92B4-FF98894A5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8D7593-BE75-8548-B2D1-793E97685FA7}" type="slidenum">
              <a:rPr kumimoji="1" lang="zh-TW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1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anose="020F070403050403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7E49D59F-30D3-4E1F-8A0F-268610940242}"/>
              </a:ext>
            </a:extLst>
          </p:cNvPr>
          <p:cNvSpPr/>
          <p:nvPr/>
        </p:nvSpPr>
        <p:spPr>
          <a:xfrm>
            <a:off x="10865234" y="1331260"/>
            <a:ext cx="1223963" cy="36036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</a:rPr>
              <a:t>ex5-2</a:t>
            </a:r>
            <a:endParaRPr lang="zh-TW" altLang="en-US">
              <a:latin typeface="Consolas" panose="020B0609020204030204" pitchFamily="49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新增專案</a:t>
            </a:r>
            <a:endParaRPr lang="en-US" altLang="zh-TW" dirty="0"/>
          </a:p>
        </p:txBody>
      </p:sp>
      <p:grpSp>
        <p:nvGrpSpPr>
          <p:cNvPr id="8" name="群組 7"/>
          <p:cNvGrpSpPr/>
          <p:nvPr/>
        </p:nvGrpSpPr>
        <p:grpSpPr>
          <a:xfrm>
            <a:off x="1665790" y="1287492"/>
            <a:ext cx="8860420" cy="5570508"/>
            <a:chOff x="323528" y="1916832"/>
            <a:chExt cx="4978350" cy="3168352"/>
          </a:xfrm>
        </p:grpSpPr>
        <p:pic>
          <p:nvPicPr>
            <p:cNvPr id="1126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23528" y="1916832"/>
              <a:ext cx="3554413" cy="2538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7" name="群組 6"/>
            <p:cNvGrpSpPr/>
            <p:nvPr/>
          </p:nvGrpSpPr>
          <p:grpSpPr>
            <a:xfrm>
              <a:off x="2915816" y="2361034"/>
              <a:ext cx="2386062" cy="2724150"/>
              <a:chOff x="3851920" y="2000994"/>
              <a:chExt cx="2386062" cy="2724150"/>
            </a:xfrm>
          </p:grpSpPr>
          <p:pic>
            <p:nvPicPr>
              <p:cNvPr id="11267" name="Picture 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860032" y="2000994"/>
                <a:ext cx="1377950" cy="2724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268" name="Picture 4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851920" y="4365104"/>
                <a:ext cx="1003300" cy="3317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D6C463D3-8798-4E31-B23A-1D513110C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8D7593-BE75-8548-B2D1-793E97685FA7}" type="slidenum">
              <a:rPr kumimoji="1" lang="zh-TW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1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anose="020F070403050403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測試上傳資料</a:t>
            </a:r>
            <a:endParaRPr lang="en-US" altLang="zh-TW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82731" y="1528259"/>
            <a:ext cx="7826537" cy="5052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9E79C409-C165-4AFC-98DB-2184D8BFA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8D7593-BE75-8548-B2D1-793E97685FA7}" type="slidenum">
              <a:rPr kumimoji="1" lang="zh-TW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1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anose="020F070403050403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測試上傳資料</a:t>
            </a:r>
            <a:endParaRPr lang="en-US" altLang="zh-TW" dirty="0"/>
          </a:p>
        </p:txBody>
      </p:sp>
      <p:grpSp>
        <p:nvGrpSpPr>
          <p:cNvPr id="10" name="群組 9"/>
          <p:cNvGrpSpPr/>
          <p:nvPr/>
        </p:nvGrpSpPr>
        <p:grpSpPr>
          <a:xfrm>
            <a:off x="995680" y="1355914"/>
            <a:ext cx="9824536" cy="5299390"/>
            <a:chOff x="323528" y="1976355"/>
            <a:chExt cx="4900587" cy="2643394"/>
          </a:xfrm>
        </p:grpSpPr>
        <p:pic>
          <p:nvPicPr>
            <p:cNvPr id="1331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16193" y="1976355"/>
              <a:ext cx="3799751" cy="11820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8" name="群組 7"/>
            <p:cNvGrpSpPr/>
            <p:nvPr/>
          </p:nvGrpSpPr>
          <p:grpSpPr>
            <a:xfrm>
              <a:off x="323528" y="3243748"/>
              <a:ext cx="2839208" cy="1139825"/>
              <a:chOff x="323528" y="3243748"/>
              <a:chExt cx="2839208" cy="1139825"/>
            </a:xfrm>
          </p:grpSpPr>
          <p:pic>
            <p:nvPicPr>
              <p:cNvPr id="13315" name="Picture 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23528" y="3243748"/>
                <a:ext cx="1689100" cy="11398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3316" name="Picture 4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013386" y="3315756"/>
                <a:ext cx="1149350" cy="1952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3317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123728" y="3645024"/>
              <a:ext cx="3100387" cy="974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F42C3F65-AD3B-4A41-9B3D-C44FBC1BB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8D7593-BE75-8548-B2D1-793E97685FA7}" type="slidenum">
              <a:rPr kumimoji="1" lang="zh-TW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1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anose="020F070403050403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9FCD610-1C54-41B2-827E-60841AB4B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踏入 </a:t>
            </a:r>
            <a:r>
              <a:rPr kumimoji="1" lang="en-US" altLang="zh-TW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AIoT</a:t>
            </a:r>
            <a:r>
              <a:rPr kumimoji="1" lang="en-US" altLang="zh-TW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的世界</a:t>
            </a:r>
            <a:endParaRPr lang="zh-TW" altLang="en-US" dirty="0"/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8B8504E2-F413-4CE2-A591-7253F0D64B8E}"/>
              </a:ext>
            </a:extLst>
          </p:cNvPr>
          <p:cNvGrpSpPr/>
          <p:nvPr/>
        </p:nvGrpSpPr>
        <p:grpSpPr>
          <a:xfrm>
            <a:off x="1270917" y="1517564"/>
            <a:ext cx="4695919" cy="978103"/>
            <a:chOff x="4455807" y="1652102"/>
            <a:chExt cx="4695919" cy="978103"/>
          </a:xfrm>
        </p:grpSpPr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99D176AE-8920-4BDE-8459-22CE8CC606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31853" y="1652102"/>
              <a:ext cx="3119873" cy="957396"/>
            </a:xfrm>
            <a:prstGeom prst="rect">
              <a:avLst/>
            </a:prstGeom>
          </p:spPr>
        </p:pic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3FF6E533-AC2B-4534-8D45-81F0A60DC9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55807" y="1877645"/>
              <a:ext cx="1640193" cy="752560"/>
            </a:xfrm>
            <a:prstGeom prst="rect">
              <a:avLst/>
            </a:prstGeom>
          </p:spPr>
        </p:pic>
      </p:grpSp>
      <p:grpSp>
        <p:nvGrpSpPr>
          <p:cNvPr id="9" name="群組 8">
            <a:extLst>
              <a:ext uri="{FF2B5EF4-FFF2-40B4-BE49-F238E27FC236}">
                <a16:creationId xmlns:a16="http://schemas.microsoft.com/office/drawing/2014/main" id="{712CFF72-1B7C-4027-9780-ECA3CD71387C}"/>
              </a:ext>
            </a:extLst>
          </p:cNvPr>
          <p:cNvGrpSpPr/>
          <p:nvPr/>
        </p:nvGrpSpPr>
        <p:grpSpPr>
          <a:xfrm>
            <a:off x="6851721" y="1522711"/>
            <a:ext cx="4803184" cy="978103"/>
            <a:chOff x="4455807" y="1652102"/>
            <a:chExt cx="4695919" cy="978103"/>
          </a:xfrm>
        </p:grpSpPr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60946C17-758B-4144-8BD8-8F0444424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31853" y="1652102"/>
              <a:ext cx="3119873" cy="957396"/>
            </a:xfrm>
            <a:prstGeom prst="rect">
              <a:avLst/>
            </a:prstGeom>
          </p:spPr>
        </p:pic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0AD74D65-14CC-456B-B175-B352F84EEE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55807" y="1877645"/>
              <a:ext cx="1640193" cy="752560"/>
            </a:xfrm>
            <a:prstGeom prst="rect">
              <a:avLst/>
            </a:prstGeom>
          </p:spPr>
        </p:pic>
      </p:grp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B865921E-ED12-4112-9DFB-2D93E5F0E11B}"/>
              </a:ext>
            </a:extLst>
          </p:cNvPr>
          <p:cNvSpPr txBox="1"/>
          <p:nvPr/>
        </p:nvSpPr>
        <p:spPr>
          <a:xfrm>
            <a:off x="1978683" y="1937289"/>
            <a:ext cx="18004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 </a:t>
            </a:r>
            <a:r>
              <a:rPr kumimoji="1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何謂 </a:t>
            </a:r>
            <a:r>
              <a:rPr kumimoji="1" lang="en-US" altLang="zh-TW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AIoT</a:t>
            </a:r>
            <a:endParaRPr kumimoji="1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848ED50D-ED16-4E5B-9DE2-361FE83B4512}"/>
              </a:ext>
            </a:extLst>
          </p:cNvPr>
          <p:cNvGrpSpPr/>
          <p:nvPr/>
        </p:nvGrpSpPr>
        <p:grpSpPr>
          <a:xfrm>
            <a:off x="1270917" y="2895657"/>
            <a:ext cx="4695919" cy="978103"/>
            <a:chOff x="4455807" y="1652102"/>
            <a:chExt cx="4695919" cy="978103"/>
          </a:xfrm>
        </p:grpSpPr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13503B32-617D-4676-84D0-E7D287C0A0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31853" y="1652102"/>
              <a:ext cx="3119873" cy="957396"/>
            </a:xfrm>
            <a:prstGeom prst="rect">
              <a:avLst/>
            </a:prstGeom>
          </p:spPr>
        </p:pic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A415AC8E-90B2-448E-A11B-2D3A52110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55807" y="1877645"/>
              <a:ext cx="1640193" cy="752560"/>
            </a:xfrm>
            <a:prstGeom prst="rect">
              <a:avLst/>
            </a:prstGeom>
          </p:spPr>
        </p:pic>
      </p:grp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A80DA12D-DCD4-46FD-B6C2-288863587158}"/>
              </a:ext>
            </a:extLst>
          </p:cNvPr>
          <p:cNvGrpSpPr/>
          <p:nvPr/>
        </p:nvGrpSpPr>
        <p:grpSpPr>
          <a:xfrm>
            <a:off x="1270917" y="4293628"/>
            <a:ext cx="4695919" cy="978103"/>
            <a:chOff x="4455807" y="1652102"/>
            <a:chExt cx="4695919" cy="978103"/>
          </a:xfrm>
        </p:grpSpPr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595F02FC-97DE-4078-A134-55972B7D8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31853" y="1652102"/>
              <a:ext cx="3119873" cy="957396"/>
            </a:xfrm>
            <a:prstGeom prst="rect">
              <a:avLst/>
            </a:prstGeom>
          </p:spPr>
        </p:pic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62B90786-5E47-4928-921A-586DFF61AC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55807" y="1877645"/>
              <a:ext cx="1640193" cy="752560"/>
            </a:xfrm>
            <a:prstGeom prst="rect">
              <a:avLst/>
            </a:prstGeom>
          </p:spPr>
        </p:pic>
      </p:grp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FFCDF26C-1EC9-4BC1-B062-1E5D83E4565D}"/>
              </a:ext>
            </a:extLst>
          </p:cNvPr>
          <p:cNvGrpSpPr/>
          <p:nvPr/>
        </p:nvGrpSpPr>
        <p:grpSpPr>
          <a:xfrm>
            <a:off x="1270917" y="5670892"/>
            <a:ext cx="4695919" cy="978103"/>
            <a:chOff x="4455807" y="1652102"/>
            <a:chExt cx="4695919" cy="978103"/>
          </a:xfrm>
        </p:grpSpPr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8F922E60-5771-4895-9FD2-56D2C5D85F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31853" y="1652102"/>
              <a:ext cx="3119873" cy="957396"/>
            </a:xfrm>
            <a:prstGeom prst="rect">
              <a:avLst/>
            </a:prstGeom>
          </p:spPr>
        </p:pic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id="{905F1691-16BC-4C78-9BA7-E93873ED8A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55807" y="1877645"/>
              <a:ext cx="1640193" cy="752560"/>
            </a:xfrm>
            <a:prstGeom prst="rect">
              <a:avLst/>
            </a:prstGeom>
          </p:spPr>
        </p:pic>
      </p:grp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5D9BCBDF-F6F2-4A69-907C-56D5E768C47D}"/>
              </a:ext>
            </a:extLst>
          </p:cNvPr>
          <p:cNvGrpSpPr/>
          <p:nvPr/>
        </p:nvGrpSpPr>
        <p:grpSpPr>
          <a:xfrm>
            <a:off x="6851721" y="2895657"/>
            <a:ext cx="4803184" cy="978103"/>
            <a:chOff x="4455807" y="1652102"/>
            <a:chExt cx="4695919" cy="978103"/>
          </a:xfrm>
        </p:grpSpPr>
        <p:pic>
          <p:nvPicPr>
            <p:cNvPr id="23" name="圖片 22">
              <a:extLst>
                <a:ext uri="{FF2B5EF4-FFF2-40B4-BE49-F238E27FC236}">
                  <a16:creationId xmlns:a16="http://schemas.microsoft.com/office/drawing/2014/main" id="{D55018A2-1187-43BD-9358-B5C404CC67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31853" y="1652102"/>
              <a:ext cx="3119873" cy="957396"/>
            </a:xfrm>
            <a:prstGeom prst="rect">
              <a:avLst/>
            </a:prstGeom>
          </p:spPr>
        </p:pic>
        <p:pic>
          <p:nvPicPr>
            <p:cNvPr id="24" name="圖片 23">
              <a:extLst>
                <a:ext uri="{FF2B5EF4-FFF2-40B4-BE49-F238E27FC236}">
                  <a16:creationId xmlns:a16="http://schemas.microsoft.com/office/drawing/2014/main" id="{9A5D82B6-FD46-4295-B0E0-D930E37FBA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55807" y="1877645"/>
              <a:ext cx="1640193" cy="752560"/>
            </a:xfrm>
            <a:prstGeom prst="rect">
              <a:avLst/>
            </a:prstGeom>
          </p:spPr>
        </p:pic>
      </p:grp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75E11410-81B9-4A5D-A0C7-EEDC837850C6}"/>
              </a:ext>
            </a:extLst>
          </p:cNvPr>
          <p:cNvGrpSpPr/>
          <p:nvPr/>
        </p:nvGrpSpPr>
        <p:grpSpPr>
          <a:xfrm>
            <a:off x="6851721" y="4293628"/>
            <a:ext cx="4803184" cy="978103"/>
            <a:chOff x="4455807" y="1652102"/>
            <a:chExt cx="4695919" cy="978103"/>
          </a:xfrm>
        </p:grpSpPr>
        <p:pic>
          <p:nvPicPr>
            <p:cNvPr id="26" name="圖片 25">
              <a:extLst>
                <a:ext uri="{FF2B5EF4-FFF2-40B4-BE49-F238E27FC236}">
                  <a16:creationId xmlns:a16="http://schemas.microsoft.com/office/drawing/2014/main" id="{5AED65C4-38E1-4F91-BFF3-5EAC1958CE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31853" y="1652102"/>
              <a:ext cx="3119873" cy="957396"/>
            </a:xfrm>
            <a:prstGeom prst="rect">
              <a:avLst/>
            </a:prstGeom>
          </p:spPr>
        </p:pic>
        <p:pic>
          <p:nvPicPr>
            <p:cNvPr id="27" name="圖片 26">
              <a:extLst>
                <a:ext uri="{FF2B5EF4-FFF2-40B4-BE49-F238E27FC236}">
                  <a16:creationId xmlns:a16="http://schemas.microsoft.com/office/drawing/2014/main" id="{C8EA5871-6BB6-4E74-AAF3-0FA27A07C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55807" y="1877645"/>
              <a:ext cx="1640193" cy="752560"/>
            </a:xfrm>
            <a:prstGeom prst="rect">
              <a:avLst/>
            </a:prstGeom>
          </p:spPr>
        </p:pic>
      </p:grpSp>
      <p:grpSp>
        <p:nvGrpSpPr>
          <p:cNvPr id="28" name="群組 27">
            <a:extLst>
              <a:ext uri="{FF2B5EF4-FFF2-40B4-BE49-F238E27FC236}">
                <a16:creationId xmlns:a16="http://schemas.microsoft.com/office/drawing/2014/main" id="{3F580C89-3A29-41A8-BD0D-1B1B01D4B29F}"/>
              </a:ext>
            </a:extLst>
          </p:cNvPr>
          <p:cNvGrpSpPr/>
          <p:nvPr/>
        </p:nvGrpSpPr>
        <p:grpSpPr>
          <a:xfrm>
            <a:off x="6851721" y="5670892"/>
            <a:ext cx="4803184" cy="978103"/>
            <a:chOff x="4455807" y="1652102"/>
            <a:chExt cx="4695919" cy="978103"/>
          </a:xfrm>
        </p:grpSpPr>
        <p:pic>
          <p:nvPicPr>
            <p:cNvPr id="29" name="圖片 28">
              <a:extLst>
                <a:ext uri="{FF2B5EF4-FFF2-40B4-BE49-F238E27FC236}">
                  <a16:creationId xmlns:a16="http://schemas.microsoft.com/office/drawing/2014/main" id="{31605292-BD48-45C2-B249-BEF62C5E30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31853" y="1652102"/>
              <a:ext cx="3119873" cy="957396"/>
            </a:xfrm>
            <a:prstGeom prst="rect">
              <a:avLst/>
            </a:prstGeom>
          </p:spPr>
        </p:pic>
        <p:pic>
          <p:nvPicPr>
            <p:cNvPr id="30" name="圖片 29">
              <a:extLst>
                <a:ext uri="{FF2B5EF4-FFF2-40B4-BE49-F238E27FC236}">
                  <a16:creationId xmlns:a16="http://schemas.microsoft.com/office/drawing/2014/main" id="{89AB630E-8613-4597-BAE6-C9E2D8F09C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55807" y="1877645"/>
              <a:ext cx="1640193" cy="752560"/>
            </a:xfrm>
            <a:prstGeom prst="rect">
              <a:avLst/>
            </a:prstGeom>
          </p:spPr>
        </p:pic>
      </p:grp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72B8B411-36B5-4377-B113-F1D3F447CE93}"/>
              </a:ext>
            </a:extLst>
          </p:cNvPr>
          <p:cNvSpPr txBox="1"/>
          <p:nvPr/>
        </p:nvSpPr>
        <p:spPr>
          <a:xfrm>
            <a:off x="1962078" y="3288779"/>
            <a:ext cx="28449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 </a:t>
            </a:r>
            <a:r>
              <a:rPr kumimoji="1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用</a:t>
            </a:r>
            <a:r>
              <a:rPr kumimoji="1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Python </a:t>
            </a:r>
            <a:r>
              <a:rPr kumimoji="1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玩轉 </a:t>
            </a:r>
            <a:r>
              <a:rPr kumimoji="1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AI</a:t>
            </a:r>
            <a:endParaRPr kumimoji="1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73C01140-C3C5-4446-A834-C3894511A7F2}"/>
              </a:ext>
            </a:extLst>
          </p:cNvPr>
          <p:cNvSpPr txBox="1"/>
          <p:nvPr/>
        </p:nvSpPr>
        <p:spPr>
          <a:xfrm>
            <a:off x="1962078" y="4671942"/>
            <a:ext cx="35670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3 AI</a:t>
            </a:r>
            <a:r>
              <a:rPr kumimoji="1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的小大腦 </a:t>
            </a:r>
            <a:r>
              <a:rPr kumimoji="1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–</a:t>
            </a:r>
            <a:r>
              <a:rPr kumimoji="1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微控制器</a:t>
            </a: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AFB06B6D-AD4E-46C1-8257-380B621D8330}"/>
              </a:ext>
            </a:extLst>
          </p:cNvPr>
          <p:cNvSpPr txBox="1"/>
          <p:nvPr/>
        </p:nvSpPr>
        <p:spPr>
          <a:xfrm>
            <a:off x="1956835" y="6031210"/>
            <a:ext cx="34964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4 </a:t>
            </a:r>
            <a:r>
              <a:rPr kumimoji="1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迴歸問題 </a:t>
            </a:r>
            <a:r>
              <a:rPr kumimoji="1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–</a:t>
            </a:r>
            <a:r>
              <a:rPr kumimoji="1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體溫監測站</a:t>
            </a: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7A24ACA3-E8E3-4371-B842-FBC7BA98B267}"/>
              </a:ext>
            </a:extLst>
          </p:cNvPr>
          <p:cNvSpPr txBox="1"/>
          <p:nvPr/>
        </p:nvSpPr>
        <p:spPr>
          <a:xfrm>
            <a:off x="7542882" y="1932971"/>
            <a:ext cx="34467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5 IoT</a:t>
            </a:r>
            <a:r>
              <a:rPr kumimoji="1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應用 </a:t>
            </a:r>
            <a:r>
              <a:rPr kumimoji="1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–</a:t>
            </a:r>
            <a:r>
              <a:rPr kumimoji="1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體溫通報器</a:t>
            </a: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632071A1-F702-493D-838F-07B5AE95158E}"/>
              </a:ext>
            </a:extLst>
          </p:cNvPr>
          <p:cNvSpPr txBox="1"/>
          <p:nvPr/>
        </p:nvSpPr>
        <p:spPr>
          <a:xfrm>
            <a:off x="7542882" y="3288779"/>
            <a:ext cx="41120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6</a:t>
            </a:r>
            <a:r>
              <a:rPr kumimoji="1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二元分類 </a:t>
            </a:r>
            <a:r>
              <a:rPr kumimoji="1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–</a:t>
            </a:r>
            <a:r>
              <a:rPr kumimoji="1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雲端步頻紀錄儀</a:t>
            </a:r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0A37524A-2B89-4C18-8A10-6B15EE678269}"/>
              </a:ext>
            </a:extLst>
          </p:cNvPr>
          <p:cNvSpPr txBox="1"/>
          <p:nvPr/>
        </p:nvSpPr>
        <p:spPr>
          <a:xfrm>
            <a:off x="7542882" y="4671942"/>
            <a:ext cx="38379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7</a:t>
            </a:r>
            <a:r>
              <a:rPr kumimoji="1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多元分類 </a:t>
            </a:r>
            <a:r>
              <a:rPr kumimoji="1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–</a:t>
            </a:r>
            <a:r>
              <a:rPr kumimoji="1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無線體感鍵盤</a:t>
            </a: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4F98A7C8-C73E-4517-A40F-B4A49A8A6357}"/>
              </a:ext>
            </a:extLst>
          </p:cNvPr>
          <p:cNvSpPr txBox="1"/>
          <p:nvPr/>
        </p:nvSpPr>
        <p:spPr>
          <a:xfrm>
            <a:off x="7542882" y="6031210"/>
            <a:ext cx="30011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8</a:t>
            </a:r>
            <a:r>
              <a:rPr kumimoji="1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  <a:r>
              <a:rPr kumimoji="1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CNN</a:t>
            </a:r>
            <a:r>
              <a:rPr kumimoji="1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  <a:r>
              <a:rPr kumimoji="1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–</a:t>
            </a:r>
            <a:r>
              <a:rPr kumimoji="1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智慧聲控燈</a:t>
            </a:r>
          </a:p>
        </p:txBody>
      </p:sp>
      <p:pic>
        <p:nvPicPr>
          <p:cNvPr id="38" name="圖片 37">
            <a:extLst>
              <a:ext uri="{FF2B5EF4-FFF2-40B4-BE49-F238E27FC236}">
                <a16:creationId xmlns:a16="http://schemas.microsoft.com/office/drawing/2014/main" id="{0BAFE1DF-5680-4C52-B1ED-E3DAB74216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2793" y="1813392"/>
            <a:ext cx="854843" cy="611990"/>
          </a:xfrm>
          <a:prstGeom prst="rect">
            <a:avLst/>
          </a:prstGeom>
        </p:spPr>
      </p:pic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EA809C4-BE0A-45A5-8555-ECF0646CE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8D7593-BE75-8548-B2D1-793E97685FA7}" type="slidenum">
              <a:rPr kumimoji="1" lang="zh-TW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anose="020F070403050403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7551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測試上傳資料</a:t>
            </a:r>
            <a:endParaRPr lang="en-US" altLang="zh-TW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3BDB7D5-BF38-434B-BA16-09D5AC36B8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040" y="1505847"/>
            <a:ext cx="5856966" cy="2420636"/>
          </a:xfrm>
          <a:prstGeom prst="rect">
            <a:avLst/>
          </a:prstGeom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9779" y="3082051"/>
            <a:ext cx="5483622" cy="3660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12B15B2C-4747-462C-ABBF-868E9564E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8D7593-BE75-8548-B2D1-793E97685FA7}" type="slidenum">
              <a:rPr kumimoji="1" lang="zh-TW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1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anose="020F070403050403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測試上傳資料</a:t>
            </a:r>
            <a:endParaRPr lang="en-US" altLang="zh-TW" dirty="0"/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00195" y="1364794"/>
            <a:ext cx="5391609" cy="549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DC63F3E7-CF45-4534-A768-AFF070567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8D7593-BE75-8548-B2D1-793E97685FA7}" type="slidenum">
              <a:rPr kumimoji="1" lang="zh-TW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1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anose="020F070403050403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測試上傳資料</a:t>
            </a:r>
            <a:endParaRPr lang="en-US" altLang="zh-TW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3577" y="2421776"/>
            <a:ext cx="8244846" cy="3389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90FCEBB9-9804-4BBE-93E3-B2E155AD9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8D7593-BE75-8548-B2D1-793E97685FA7}" type="slidenum">
              <a:rPr kumimoji="1" lang="zh-TW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1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anose="020F070403050403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程式上傳資料</a:t>
            </a:r>
          </a:p>
        </p:txBody>
      </p:sp>
      <p:grpSp>
        <p:nvGrpSpPr>
          <p:cNvPr id="8" name="群組 7"/>
          <p:cNvGrpSpPr/>
          <p:nvPr/>
        </p:nvGrpSpPr>
        <p:grpSpPr>
          <a:xfrm>
            <a:off x="2133158" y="1480352"/>
            <a:ext cx="7925684" cy="5174952"/>
            <a:chOff x="4139952" y="1524819"/>
            <a:chExt cx="3876675" cy="2587624"/>
          </a:xfrm>
        </p:grpSpPr>
        <p:pic>
          <p:nvPicPr>
            <p:cNvPr id="16389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652120" y="3933056"/>
              <a:ext cx="841375" cy="179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388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39952" y="1524819"/>
              <a:ext cx="3876675" cy="2408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18532FB4-CEF7-4763-B851-7011D76DA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8D7593-BE75-8548-B2D1-793E97685FA7}" type="slidenum">
              <a:rPr kumimoji="1" lang="zh-TW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1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anose="020F070403050403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程式上傳資料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9947" y="1985459"/>
            <a:ext cx="9792106" cy="3917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14B62FFD-C527-4D5F-ADF8-490430CD7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8D7593-BE75-8548-B2D1-793E97685FA7}" type="slidenum">
              <a:rPr kumimoji="1" lang="zh-TW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1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anose="020F070403050403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程式上傳資料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94767" y="1338653"/>
            <a:ext cx="6602466" cy="5316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B2C321FE-DF73-44D1-90CF-44DD337C4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8D7593-BE75-8548-B2D1-793E97685FA7}" type="slidenum">
              <a:rPr kumimoji="1" lang="zh-TW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1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anose="020F070403050403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程式上傳資料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將上面兩段網址合併：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83532" y="2852937"/>
            <a:ext cx="8424936" cy="532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40435B06-EADC-459B-991F-0F51A0BF6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8D7593-BE75-8548-B2D1-793E97685FA7}" type="slidenum">
              <a:rPr kumimoji="1" lang="zh-TW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1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anose="020F070403050403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LAB06 </a:t>
            </a:r>
            <a:r>
              <a:rPr lang="zh-TW" altLang="en-US" dirty="0"/>
              <a:t>體溫紀錄儀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實驗目的：</a:t>
            </a:r>
            <a:br>
              <a:rPr lang="en-US" altLang="zh-TW" dirty="0"/>
            </a:br>
            <a:r>
              <a:rPr lang="zh-TW" altLang="en-US" dirty="0"/>
              <a:t>上傳 </a:t>
            </a:r>
            <a:r>
              <a:rPr lang="en-US" altLang="zh-TW" dirty="0"/>
              <a:t>LAB05 </a:t>
            </a:r>
            <a:r>
              <a:rPr lang="zh-TW" altLang="en-US" dirty="0"/>
              <a:t>的體溫值至中華電信 </a:t>
            </a:r>
            <a:r>
              <a:rPr lang="en-US" altLang="zh-TW" dirty="0" err="1"/>
              <a:t>IoT</a:t>
            </a:r>
            <a:r>
              <a:rPr lang="en-US" altLang="zh-TW" dirty="0"/>
              <a:t> </a:t>
            </a:r>
            <a:r>
              <a:rPr lang="zh-TW" altLang="en-US" dirty="0"/>
              <a:t>平台</a:t>
            </a:r>
            <a:endParaRPr lang="en-US" altLang="zh-TW" dirty="0"/>
          </a:p>
          <a:p>
            <a:r>
              <a:rPr lang="zh-TW" altLang="en-US" dirty="0"/>
              <a:t>材料、線路圖：同 </a:t>
            </a:r>
            <a:r>
              <a:rPr lang="en-US" altLang="zh-TW" dirty="0"/>
              <a:t>LAB02</a:t>
            </a:r>
          </a:p>
          <a:p>
            <a:r>
              <a:rPr lang="zh-TW" altLang="en-US" dirty="0"/>
              <a:t>開發環境：</a:t>
            </a:r>
            <a:r>
              <a:rPr lang="en-US" altLang="zh-TW" dirty="0" err="1"/>
              <a:t>Thonny</a:t>
            </a:r>
            <a:r>
              <a:rPr lang="en-US" altLang="zh-TW" dirty="0"/>
              <a:t> 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71C2900C-AD90-44EE-ABC2-D1FCC6106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8D7593-BE75-8548-B2D1-793E97685FA7}" type="slidenum">
              <a:rPr kumimoji="1" lang="zh-TW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1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anose="020F070403050403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實驗原理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altLang="zh-TW" dirty="0"/>
              <a:t>requests </a:t>
            </a:r>
            <a:r>
              <a:rPr lang="zh-TW" altLang="en-US" dirty="0"/>
              <a:t>模組可讓程式扮演瀏覽器的角色 </a:t>
            </a:r>
            <a:r>
              <a:rPr lang="en-US" altLang="zh-TW" dirty="0"/>
              <a:t>, </a:t>
            </a:r>
            <a:br>
              <a:rPr lang="en-US" altLang="zh-TW" dirty="0"/>
            </a:br>
            <a:r>
              <a:rPr lang="en-US" altLang="zh-TW" dirty="0" err="1"/>
              <a:t>MicroPython</a:t>
            </a:r>
            <a:r>
              <a:rPr lang="en-US" altLang="zh-TW" dirty="0"/>
              <a:t> </a:t>
            </a:r>
            <a:r>
              <a:rPr lang="zh-TW" altLang="en-US" dirty="0"/>
              <a:t>中提供的是精簡版的 </a:t>
            </a:r>
            <a:r>
              <a:rPr lang="en-US" altLang="zh-TW" dirty="0" err="1"/>
              <a:t>urequests</a:t>
            </a:r>
            <a:r>
              <a:rPr lang="en-US" altLang="zh-TW" dirty="0"/>
              <a:t> </a:t>
            </a:r>
            <a:r>
              <a:rPr lang="zh-TW" altLang="en-US" dirty="0"/>
              <a:t>模組。匯入此模組 </a:t>
            </a:r>
            <a:r>
              <a:rPr lang="en-US" altLang="zh-TW" dirty="0"/>
              <a:t>, </a:t>
            </a:r>
            <a:r>
              <a:rPr lang="zh-TW" altLang="en-US" dirty="0"/>
              <a:t>即可使用該模組連線網路服務。</a:t>
            </a:r>
          </a:p>
          <a:p>
            <a:r>
              <a:rPr lang="en-US" altLang="zh-TW" dirty="0"/>
              <a:t>POST </a:t>
            </a:r>
            <a:r>
              <a:rPr lang="zh-TW" altLang="en-US" dirty="0"/>
              <a:t>代表 </a:t>
            </a:r>
            <a:r>
              <a:rPr lang="en-US" altLang="zh-TW" dirty="0"/>
              <a:t>HTTP </a:t>
            </a:r>
            <a:r>
              <a:rPr lang="zh-TW" altLang="en-US" dirty="0"/>
              <a:t>協定的 </a:t>
            </a:r>
            <a:r>
              <a:rPr lang="en-US" altLang="zh-TW" dirty="0"/>
              <a:t>POST </a:t>
            </a:r>
            <a:r>
              <a:rPr lang="zh-TW" altLang="en-US" dirty="0"/>
              <a:t>方法 </a:t>
            </a:r>
            <a:r>
              <a:rPr lang="en-US" altLang="zh-TW" dirty="0"/>
              <a:t>, </a:t>
            </a:r>
            <a:r>
              <a:rPr lang="zh-TW" altLang="en-US" dirty="0"/>
              <a:t>因此可使用 </a:t>
            </a:r>
            <a:r>
              <a:rPr lang="en-US" altLang="zh-TW" dirty="0" err="1"/>
              <a:t>urequests</a:t>
            </a:r>
            <a:r>
              <a:rPr lang="en-US" altLang="zh-TW" dirty="0"/>
              <a:t> </a:t>
            </a:r>
            <a:r>
              <a:rPr lang="zh-TW" altLang="en-US" dirty="0"/>
              <a:t>模組中的 </a:t>
            </a:r>
            <a:r>
              <a:rPr lang="en-US" altLang="zh-TW" dirty="0"/>
              <a:t>post() </a:t>
            </a:r>
            <a:r>
              <a:rPr lang="zh-TW" altLang="en-US" dirty="0"/>
              <a:t>來處理。</a:t>
            </a:r>
            <a:endParaRPr lang="en-US" altLang="zh-TW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FBEBC4F1-249C-44A4-BAC6-E9D173377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8D7593-BE75-8548-B2D1-793E97685FA7}" type="slidenum">
              <a:rPr kumimoji="1" lang="zh-TW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1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anose="020F070403050403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實驗原理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lang="en-US" altLang="zh-TW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9222" y="2413072"/>
            <a:ext cx="10833555" cy="2031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5B6BB933-D4C9-4DB8-B922-3415A7E69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8D7593-BE75-8548-B2D1-793E97685FA7}" type="slidenum">
              <a:rPr kumimoji="1" lang="zh-TW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1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anose="020F070403050403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E38511C3-E565-4C9B-A433-F8B558E7B437}"/>
              </a:ext>
            </a:extLst>
          </p:cNvPr>
          <p:cNvSpPr/>
          <p:nvPr/>
        </p:nvSpPr>
        <p:spPr>
          <a:xfrm>
            <a:off x="10865234" y="1331260"/>
            <a:ext cx="1223963" cy="36036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</a:rPr>
              <a:t>ex5-3</a:t>
            </a:r>
            <a:endParaRPr lang="zh-TW" altLang="en-US">
              <a:latin typeface="Consolas" panose="020B0609020204030204" pitchFamily="49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前言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如果想隨時監控體溫變化 </a:t>
            </a:r>
            <a:r>
              <a:rPr lang="en-US" altLang="zh-TW" dirty="0"/>
              <a:t>,  </a:t>
            </a:r>
            <a:r>
              <a:rPr lang="zh-TW" altLang="en-US" dirty="0"/>
              <a:t>甚至發燒時傳送訊息提醒 </a:t>
            </a:r>
            <a:r>
              <a:rPr lang="en-US" altLang="zh-TW" dirty="0"/>
              <a:t>, </a:t>
            </a:r>
            <a:r>
              <a:rPr lang="zh-TW" altLang="en-US" dirty="0"/>
              <a:t>這要怎麼做呢？</a:t>
            </a:r>
            <a:endParaRPr lang="en-US" altLang="zh-TW" dirty="0"/>
          </a:p>
          <a:p>
            <a:r>
              <a:rPr lang="zh-TW" altLang="en-US" dirty="0"/>
              <a:t>將體溫上傳至 </a:t>
            </a:r>
            <a:r>
              <a:rPr lang="en-US" altLang="zh-TW" dirty="0" err="1"/>
              <a:t>IoT</a:t>
            </a:r>
            <a:r>
              <a:rPr lang="en-US" altLang="zh-TW" dirty="0"/>
              <a:t> </a:t>
            </a:r>
            <a:r>
              <a:rPr lang="zh-TW" altLang="en-US" dirty="0"/>
              <a:t>平台 </a:t>
            </a:r>
            <a:r>
              <a:rPr lang="en-US" altLang="zh-TW" dirty="0"/>
              <a:t>, </a:t>
            </a:r>
            <a:r>
              <a:rPr lang="zh-TW" altLang="en-US" dirty="0"/>
              <a:t>並監測體溫是否超過 </a:t>
            </a:r>
            <a:r>
              <a:rPr lang="en-US" altLang="zh-TW" dirty="0"/>
              <a:t>37.5 </a:t>
            </a:r>
            <a:r>
              <a:rPr lang="zh-TW" altLang="en-US" dirty="0"/>
              <a:t>度 </a:t>
            </a:r>
            <a:r>
              <a:rPr lang="en-US" altLang="zh-TW" dirty="0"/>
              <a:t>, </a:t>
            </a:r>
            <a:r>
              <a:rPr lang="zh-TW" altLang="en-US" dirty="0"/>
              <a:t>如有發生直接傳送 </a:t>
            </a:r>
            <a:r>
              <a:rPr lang="en-US" altLang="zh-TW" dirty="0"/>
              <a:t>LINE </a:t>
            </a:r>
            <a:r>
              <a:rPr lang="zh-TW" altLang="en-US" dirty="0"/>
              <a:t>訊息給緊急聯絡人。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08F3E2F-B95E-4395-9407-7C21D9113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8D7593-BE75-8548-B2D1-793E97685FA7}" type="slidenum">
              <a:rPr kumimoji="1" lang="zh-TW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1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anose="020F070403050403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實驗原理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zh-TW" altLang="en-US" dirty="0"/>
              <a:t>中華電信 </a:t>
            </a:r>
            <a:r>
              <a:rPr lang="en-US" altLang="zh-TW" dirty="0" err="1"/>
              <a:t>IoT</a:t>
            </a:r>
            <a:r>
              <a:rPr lang="en-US" altLang="zh-TW" dirty="0"/>
              <a:t> </a:t>
            </a:r>
            <a:r>
              <a:rPr lang="zh-TW" altLang="en-US" dirty="0"/>
              <a:t>平台上傳資料時除了要 </a:t>
            </a:r>
            <a:r>
              <a:rPr lang="en-US" altLang="zh-TW" dirty="0"/>
              <a:t>API </a:t>
            </a:r>
            <a:r>
              <a:rPr lang="zh-TW" altLang="en-US" dirty="0"/>
              <a:t>網址 </a:t>
            </a:r>
            <a:r>
              <a:rPr lang="en-US" altLang="zh-TW" dirty="0"/>
              <a:t>, </a:t>
            </a:r>
            <a:r>
              <a:rPr lang="zh-TW" altLang="en-US" dirty="0"/>
              <a:t>還需要提供 </a:t>
            </a:r>
            <a:r>
              <a:rPr lang="en-US" altLang="zh-TW" dirty="0"/>
              <a:t>3 </a:t>
            </a:r>
            <a:r>
              <a:rPr lang="zh-TW" altLang="en-US" dirty="0"/>
              <a:t>個相關資訊：</a:t>
            </a:r>
          </a:p>
          <a:p>
            <a:pPr marL="514350" indent="-514350">
              <a:buFont typeface="+mj-lt"/>
              <a:buAutoNum type="arabicPeriod"/>
            </a:pPr>
            <a:r>
              <a:rPr lang="zh-TW" altLang="en-US" dirty="0"/>
              <a:t>設備金鑰 </a:t>
            </a:r>
            <a:r>
              <a:rPr lang="en-US" altLang="zh-TW" dirty="0"/>
              <a:t>(CK)</a:t>
            </a:r>
          </a:p>
          <a:p>
            <a:pPr marL="514350" indent="-514350">
              <a:buFont typeface="+mj-lt"/>
              <a:buAutoNum type="arabicPeriod"/>
            </a:pPr>
            <a:r>
              <a:rPr lang="zh-TW" altLang="en-US" dirty="0"/>
              <a:t>設備編號 </a:t>
            </a:r>
            <a:r>
              <a:rPr lang="en-US" altLang="zh-TW" dirty="0"/>
              <a:t>(</a:t>
            </a:r>
            <a:r>
              <a:rPr lang="en-US" altLang="zh-TW" dirty="0" err="1"/>
              <a:t>device_id</a:t>
            </a:r>
            <a:r>
              <a:rPr lang="en-US" altLang="zh-TW" dirty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zh-TW" altLang="en-US" dirty="0"/>
              <a:t>感測器識別編號 </a:t>
            </a:r>
            <a:r>
              <a:rPr lang="en-US" altLang="zh-TW" dirty="0"/>
              <a:t>(id) 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C54AF90A-B078-4D46-A5B1-45FC26BD9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8D7593-BE75-8548-B2D1-793E97685FA7}" type="slidenum">
              <a:rPr kumimoji="1" lang="zh-TW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1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anose="020F070403050403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實驗原理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None/>
            </a:pPr>
            <a:r>
              <a:rPr lang="zh-TW" altLang="en-US" dirty="0"/>
              <a:t>❶	 感測器識別編號</a:t>
            </a:r>
            <a:endParaRPr lang="en-US" altLang="zh-TW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79676" y="2708920"/>
            <a:ext cx="5832648" cy="3927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7E4AC3F5-4498-4CB4-A868-C495D661D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8D7593-BE75-8548-B2D1-793E97685FA7}" type="slidenum">
              <a:rPr kumimoji="1" lang="zh-TW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1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anose="020F070403050403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實驗原理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zh-TW" altLang="en-US" dirty="0"/>
              <a:t>❶	 感測器識別編號</a:t>
            </a:r>
            <a:endParaRPr lang="en-US" altLang="zh-TW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86417" y="2271243"/>
            <a:ext cx="6819165" cy="4203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DF16D811-7E96-4C33-8246-9DDE835C2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8D7593-BE75-8548-B2D1-793E97685FA7}" type="slidenum">
              <a:rPr kumimoji="1" lang="zh-TW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1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anose="020F070403050403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實驗原理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None/>
            </a:pPr>
            <a:r>
              <a:rPr lang="zh-TW" altLang="en-US" dirty="0"/>
              <a:t>❷	 設備金鑰和設備編號</a:t>
            </a:r>
            <a:endParaRPr lang="en-US" altLang="zh-TW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 l="51892"/>
          <a:stretch>
            <a:fillRect/>
          </a:stretch>
        </p:blipFill>
        <p:spPr bwMode="auto">
          <a:xfrm>
            <a:off x="6456040" y="2204865"/>
            <a:ext cx="3528392" cy="4293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t="10278" r="48234"/>
          <a:stretch>
            <a:fillRect/>
          </a:stretch>
        </p:blipFill>
        <p:spPr bwMode="auto">
          <a:xfrm>
            <a:off x="2783632" y="2923888"/>
            <a:ext cx="3520008" cy="3571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755BE3F-5574-41A4-AA1B-46715F388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8D7593-BE75-8548-B2D1-793E97685FA7}" type="slidenum">
              <a:rPr kumimoji="1" lang="zh-TW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1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anose="020F070403050403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實驗原理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lang="en-US" altLang="zh-TW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5122" y="2306464"/>
            <a:ext cx="9821755" cy="3078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4BFE3891-82EB-4214-909E-73F3F963B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8D7593-BE75-8548-B2D1-793E97685FA7}" type="slidenum">
              <a:rPr kumimoji="1" lang="zh-TW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1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anose="020F070403050403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實驗原理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altLang="zh-TW" dirty="0"/>
              <a:t>POST </a:t>
            </a:r>
            <a:r>
              <a:rPr lang="zh-TW" altLang="en-US" dirty="0"/>
              <a:t>內容包含</a:t>
            </a:r>
            <a:r>
              <a:rPr lang="zh-TW" altLang="en-US" b="1" dirty="0"/>
              <a:t>標頭</a:t>
            </a:r>
            <a:r>
              <a:rPr lang="zh-TW" altLang="en-US" dirty="0"/>
              <a:t>、</a:t>
            </a:r>
            <a:r>
              <a:rPr lang="zh-TW" altLang="en-US" b="1" dirty="0"/>
              <a:t>負載</a:t>
            </a:r>
            <a:r>
              <a:rPr lang="zh-TW" altLang="en-US" dirty="0"/>
              <a:t>。</a:t>
            </a:r>
            <a:endParaRPr lang="en-US" altLang="zh-TW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1113" y="2881629"/>
            <a:ext cx="6509774" cy="3787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BB631EE1-A4D2-423F-B0D4-E10C3DD84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8D7593-BE75-8548-B2D1-793E97685FA7}" type="slidenum">
              <a:rPr kumimoji="1" lang="zh-TW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1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anose="020F070403050403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程式設計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lang="en-US" altLang="zh-TW" dirty="0"/>
          </a:p>
        </p:txBody>
      </p:sp>
      <p:grpSp>
        <p:nvGrpSpPr>
          <p:cNvPr id="11" name="群組 10"/>
          <p:cNvGrpSpPr/>
          <p:nvPr/>
        </p:nvGrpSpPr>
        <p:grpSpPr>
          <a:xfrm>
            <a:off x="2054319" y="1916832"/>
            <a:ext cx="8083362" cy="4608512"/>
            <a:chOff x="2671763" y="1841699"/>
            <a:chExt cx="3800475" cy="2166739"/>
          </a:xfrm>
        </p:grpSpPr>
        <p:pic>
          <p:nvPicPr>
            <p:cNvPr id="25606" name="Picture 6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671763" y="1841699"/>
              <a:ext cx="3800475" cy="1011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605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671763" y="2849563"/>
              <a:ext cx="3800475" cy="1158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918BA228-0A68-48FA-B19C-CDB082F4F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8D7593-BE75-8548-B2D1-793E97685FA7}" type="slidenum">
              <a:rPr kumimoji="1" lang="zh-TW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1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anose="020F070403050403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程式設計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lang="en-US" altLang="zh-TW" dirty="0"/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15580" y="1988841"/>
            <a:ext cx="7560840" cy="466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DF8B02AA-E772-40C6-A5AE-5D4E12DA1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8D7593-BE75-8548-B2D1-793E97685FA7}" type="slidenum">
              <a:rPr kumimoji="1" lang="zh-TW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1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anose="020F070403050403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程式設計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lang="en-US" altLang="zh-TW" dirty="0"/>
          </a:p>
        </p:txBody>
      </p:sp>
      <p:grpSp>
        <p:nvGrpSpPr>
          <p:cNvPr id="9" name="群組 8"/>
          <p:cNvGrpSpPr/>
          <p:nvPr/>
        </p:nvGrpSpPr>
        <p:grpSpPr>
          <a:xfrm>
            <a:off x="2266483" y="1916832"/>
            <a:ext cx="7659034" cy="4680520"/>
            <a:chOff x="2671763" y="1218059"/>
            <a:chExt cx="3800475" cy="2322512"/>
          </a:xfrm>
        </p:grpSpPr>
        <p:pic>
          <p:nvPicPr>
            <p:cNvPr id="27652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671763" y="3284984"/>
              <a:ext cx="3800475" cy="255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53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671763" y="1218059"/>
              <a:ext cx="3800475" cy="2066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F416262B-59C0-4F13-A26F-965E1ED44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8D7593-BE75-8548-B2D1-793E97685FA7}" type="slidenum">
              <a:rPr kumimoji="1" lang="zh-TW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1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anose="020F070403050403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程式設計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lang="en-US" altLang="zh-TW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15580" y="1916833"/>
            <a:ext cx="7560840" cy="468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A28ACD8A-B458-4D0D-96D0-7B95237C5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8D7593-BE75-8548-B2D1-793E97685FA7}" type="slidenum">
              <a:rPr kumimoji="1" lang="zh-TW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1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anose="020F070403050403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前言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5-1   ESP32 </a:t>
            </a:r>
            <a:r>
              <a:rPr lang="zh-TW" altLang="en-US" dirty="0"/>
              <a:t>連接至網際網路</a:t>
            </a:r>
            <a:endParaRPr lang="en-US" altLang="zh-TW" dirty="0"/>
          </a:p>
          <a:p>
            <a:r>
              <a:rPr lang="en-US" altLang="zh-TW" dirty="0"/>
              <a:t>5-2   </a:t>
            </a:r>
            <a:r>
              <a:rPr lang="zh-TW" altLang="en-US" dirty="0"/>
              <a:t>中華電信 </a:t>
            </a:r>
            <a:r>
              <a:rPr lang="en-US" altLang="zh-TW" dirty="0" err="1"/>
              <a:t>IoT</a:t>
            </a:r>
            <a:r>
              <a:rPr lang="en-US" altLang="zh-TW" dirty="0"/>
              <a:t> </a:t>
            </a:r>
            <a:r>
              <a:rPr lang="zh-TW" altLang="en-US" dirty="0"/>
              <a:t>智慧聯網大平台</a:t>
            </a:r>
            <a:endParaRPr lang="en-US" altLang="zh-TW" dirty="0"/>
          </a:p>
          <a:p>
            <a:pPr lvl="1"/>
            <a:r>
              <a:rPr lang="en-US" altLang="zh-TW" dirty="0"/>
              <a:t>LAB06 </a:t>
            </a:r>
            <a:r>
              <a:rPr lang="zh-TW" altLang="en-US" dirty="0"/>
              <a:t>體溫紀錄儀</a:t>
            </a:r>
            <a:endParaRPr lang="en-US" altLang="zh-TW" dirty="0"/>
          </a:p>
          <a:p>
            <a:r>
              <a:rPr lang="en-US" altLang="zh-TW" dirty="0"/>
              <a:t>5-3   </a:t>
            </a:r>
            <a:r>
              <a:rPr lang="zh-TW" altLang="en-US" dirty="0"/>
              <a:t>使用 </a:t>
            </a:r>
            <a:r>
              <a:rPr lang="en-US" altLang="zh-TW" dirty="0"/>
              <a:t>IFTTT </a:t>
            </a:r>
            <a:r>
              <a:rPr lang="zh-TW" altLang="en-US" dirty="0"/>
              <a:t>發送 </a:t>
            </a:r>
            <a:r>
              <a:rPr lang="en-US" altLang="zh-TW" dirty="0"/>
              <a:t>LINE </a:t>
            </a:r>
            <a:r>
              <a:rPr lang="zh-TW" altLang="en-US" dirty="0"/>
              <a:t>通知</a:t>
            </a:r>
            <a:endParaRPr lang="en-US" altLang="zh-TW" dirty="0"/>
          </a:p>
          <a:p>
            <a:pPr lvl="1"/>
            <a:r>
              <a:rPr lang="en-US" altLang="zh-TW" dirty="0"/>
              <a:t>LAB07 </a:t>
            </a:r>
            <a:r>
              <a:rPr lang="zh-TW" altLang="en-US" dirty="0"/>
              <a:t>防疫作戰：體溫推播系統</a:t>
            </a:r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9B58BAD0-6C07-47B7-B3AE-24E1379D0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8D7593-BE75-8548-B2D1-793E97685FA7}" type="slidenum">
              <a:rPr kumimoji="1" lang="zh-TW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1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anose="020F070403050403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測試程式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lang="en-US" altLang="zh-TW" dirty="0"/>
          </a:p>
        </p:txBody>
      </p:sp>
      <p:grpSp>
        <p:nvGrpSpPr>
          <p:cNvPr id="7" name="群組 6"/>
          <p:cNvGrpSpPr/>
          <p:nvPr/>
        </p:nvGrpSpPr>
        <p:grpSpPr>
          <a:xfrm>
            <a:off x="2803116" y="1903284"/>
            <a:ext cx="6585768" cy="4910092"/>
            <a:chOff x="1511660" y="1916832"/>
            <a:chExt cx="6120680" cy="4563341"/>
          </a:xfrm>
        </p:grpSpPr>
        <p:pic>
          <p:nvPicPr>
            <p:cNvPr id="2969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1478" b="51225"/>
            <a:stretch>
              <a:fillRect/>
            </a:stretch>
          </p:blipFill>
          <p:spPr bwMode="auto">
            <a:xfrm>
              <a:off x="1511660" y="1916832"/>
              <a:ext cx="6120680" cy="2304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53037"/>
            <a:stretch>
              <a:fillRect/>
            </a:stretch>
          </p:blipFill>
          <p:spPr bwMode="auto">
            <a:xfrm>
              <a:off x="1511660" y="4192207"/>
              <a:ext cx="6120680" cy="22879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608983A-079A-4E50-B5D5-101349D36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8D7593-BE75-8548-B2D1-793E97685FA7}" type="slidenum">
              <a:rPr kumimoji="1" lang="zh-TW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1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anose="020F070403050403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5-3   </a:t>
            </a:r>
            <a:r>
              <a:rPr lang="zh-TW" altLang="en-US" dirty="0"/>
              <a:t>使用 </a:t>
            </a:r>
            <a:r>
              <a:rPr lang="en-US" altLang="zh-TW" dirty="0"/>
              <a:t>IFTTT </a:t>
            </a:r>
            <a:r>
              <a:rPr lang="zh-TW" altLang="en-US" dirty="0"/>
              <a:t>發送 </a:t>
            </a:r>
            <a:r>
              <a:rPr lang="en-US" altLang="zh-TW" dirty="0"/>
              <a:t>LINE </a:t>
            </a:r>
            <a:r>
              <a:rPr lang="zh-TW" altLang="en-US" dirty="0"/>
              <a:t>通知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altLang="zh-TW" dirty="0"/>
              <a:t>IFTTT </a:t>
            </a:r>
            <a:r>
              <a:rPr lang="zh-TW" altLang="en-US" dirty="0"/>
              <a:t>是英文</a:t>
            </a:r>
            <a:r>
              <a:rPr lang="en-US" altLang="zh-TW" dirty="0"/>
              <a:t>“IF This, Then That”</a:t>
            </a:r>
            <a:r>
              <a:rPr lang="zh-TW" altLang="en-US" dirty="0"/>
              <a:t>的縮寫 </a:t>
            </a:r>
            <a:r>
              <a:rPr lang="en-US" altLang="zh-TW" dirty="0"/>
              <a:t>, </a:t>
            </a:r>
            <a:r>
              <a:rPr lang="zh-TW" altLang="en-US" dirty="0"/>
              <a:t>其服務的精神就是</a:t>
            </a:r>
            <a:r>
              <a:rPr lang="en-US" altLang="zh-TW" dirty="0"/>
              <a:t>『</a:t>
            </a:r>
            <a:r>
              <a:rPr lang="zh-TW" altLang="en-US" dirty="0"/>
              <a:t>如果 </a:t>
            </a:r>
            <a:r>
              <a:rPr lang="en-US" altLang="zh-TW" dirty="0"/>
              <a:t>A </a:t>
            </a:r>
            <a:r>
              <a:rPr lang="zh-TW" altLang="en-US" dirty="0"/>
              <a:t>然後就 </a:t>
            </a:r>
            <a:r>
              <a:rPr lang="en-US" altLang="zh-TW" dirty="0"/>
              <a:t>B』,</a:t>
            </a:r>
            <a:r>
              <a:rPr lang="zh-TW" altLang="en-US" dirty="0"/>
              <a:t>：</a:t>
            </a:r>
            <a:endParaRPr lang="en-US" altLang="zh-TW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69129" y="3356992"/>
            <a:ext cx="6253745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1718BE21-37EB-4902-B949-9B3FA0F3B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8D7593-BE75-8548-B2D1-793E97685FA7}" type="slidenum">
              <a:rPr kumimoji="1" lang="zh-TW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1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anose="020F070403050403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註冊 </a:t>
            </a:r>
            <a:r>
              <a:rPr lang="en-US" altLang="zh-TW" dirty="0"/>
              <a:t>IFTTT </a:t>
            </a:r>
            <a:r>
              <a:rPr lang="zh-TW" altLang="en-US" dirty="0"/>
              <a:t>會員</a:t>
            </a:r>
            <a:endParaRPr lang="en-US" altLang="zh-TW" dirty="0"/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lang="en-US" altLang="zh-TW" dirty="0"/>
          </a:p>
        </p:txBody>
      </p:sp>
      <p:grpSp>
        <p:nvGrpSpPr>
          <p:cNvPr id="7" name="群組 6"/>
          <p:cNvGrpSpPr/>
          <p:nvPr/>
        </p:nvGrpSpPr>
        <p:grpSpPr>
          <a:xfrm>
            <a:off x="427730" y="2132856"/>
            <a:ext cx="11336540" cy="3455144"/>
            <a:chOff x="1903047" y="2957551"/>
            <a:chExt cx="6000401" cy="1828799"/>
          </a:xfrm>
        </p:grpSpPr>
        <p:pic>
          <p:nvPicPr>
            <p:cNvPr id="31747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903047" y="2957551"/>
              <a:ext cx="3694112" cy="1828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4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017248" y="2957551"/>
              <a:ext cx="3886200" cy="11064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C879D871-87BC-4235-936D-622249171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8D7593-BE75-8548-B2D1-793E97685FA7}" type="slidenum">
              <a:rPr kumimoji="1" lang="zh-TW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1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anose="020F070403050403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6D88F4D0-50E7-4369-AEC0-30596E5D36BA}"/>
              </a:ext>
            </a:extLst>
          </p:cNvPr>
          <p:cNvSpPr/>
          <p:nvPr/>
        </p:nvSpPr>
        <p:spPr>
          <a:xfrm>
            <a:off x="10865234" y="1331260"/>
            <a:ext cx="1223963" cy="36036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</a:rPr>
              <a:t>ex5-4</a:t>
            </a:r>
            <a:endParaRPr lang="zh-TW" altLang="en-US">
              <a:latin typeface="Consolas" panose="020B0609020204030204" pitchFamily="49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註冊 </a:t>
            </a:r>
            <a:r>
              <a:rPr lang="en-US" altLang="zh-TW" dirty="0"/>
              <a:t>IFTTT </a:t>
            </a:r>
            <a:r>
              <a:rPr lang="zh-TW" altLang="en-US" dirty="0"/>
              <a:t>會員</a:t>
            </a:r>
            <a:endParaRPr lang="en-US" altLang="zh-TW" dirty="0"/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lang="en-US" altLang="zh-TW" dirty="0"/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83816" y="1988840"/>
            <a:ext cx="6824371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483D4449-B3D9-4011-ADE4-87DC73264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8D7593-BE75-8548-B2D1-793E97685FA7}" type="slidenum">
              <a:rPr kumimoji="1" lang="zh-TW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1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anose="020F070403050403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設定事件 </a:t>
            </a:r>
            <a:r>
              <a:rPr lang="en-US" altLang="zh-TW" dirty="0"/>
              <a:t>A </a:t>
            </a:r>
            <a:r>
              <a:rPr lang="zh-TW" altLang="en-US" dirty="0"/>
              <a:t>當作觸發條件：</a:t>
            </a:r>
            <a:endParaRPr lang="en-US" altLang="zh-TW" dirty="0"/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lang="en-US" altLang="zh-TW" dirty="0"/>
          </a:p>
        </p:txBody>
      </p:sp>
      <p:grpSp>
        <p:nvGrpSpPr>
          <p:cNvPr id="7" name="群組 6"/>
          <p:cNvGrpSpPr/>
          <p:nvPr/>
        </p:nvGrpSpPr>
        <p:grpSpPr>
          <a:xfrm>
            <a:off x="2326640" y="1391277"/>
            <a:ext cx="7290280" cy="5466723"/>
            <a:chOff x="2828925" y="2132856"/>
            <a:chExt cx="3486151" cy="2614141"/>
          </a:xfrm>
        </p:grpSpPr>
        <p:pic>
          <p:nvPicPr>
            <p:cNvPr id="3277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828925" y="2132856"/>
              <a:ext cx="3486151" cy="1914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7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74470" y="4077072"/>
              <a:ext cx="2643187" cy="669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A4DEA674-6102-4752-9681-41C81485E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8D7593-BE75-8548-B2D1-793E97685FA7}" type="slidenum">
              <a:rPr kumimoji="1" lang="zh-TW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1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anose="020F070403050403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設定事件 </a:t>
            </a:r>
            <a:r>
              <a:rPr lang="en-US" altLang="zh-TW" dirty="0"/>
              <a:t>A </a:t>
            </a:r>
            <a:r>
              <a:rPr lang="zh-TW" altLang="en-US" dirty="0"/>
              <a:t>當作觸發條件：</a:t>
            </a:r>
            <a:endParaRPr lang="en-US" altLang="zh-TW" dirty="0"/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lang="en-US" altLang="zh-TW" dirty="0"/>
          </a:p>
        </p:txBody>
      </p:sp>
      <p:grpSp>
        <p:nvGrpSpPr>
          <p:cNvPr id="10" name="群組 9"/>
          <p:cNvGrpSpPr/>
          <p:nvPr/>
        </p:nvGrpSpPr>
        <p:grpSpPr>
          <a:xfrm>
            <a:off x="755581" y="1825625"/>
            <a:ext cx="10507696" cy="4498968"/>
            <a:chOff x="251520" y="1916832"/>
            <a:chExt cx="4415065" cy="1890351"/>
          </a:xfrm>
        </p:grpSpPr>
        <p:pic>
          <p:nvPicPr>
            <p:cNvPr id="3379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51520" y="1916832"/>
              <a:ext cx="2517775" cy="622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795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1520" y="2564904"/>
              <a:ext cx="2517775" cy="1225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796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788572" y="1954570"/>
              <a:ext cx="1878013" cy="1852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291F7E47-964D-4FC6-80AE-7DAD636E7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8D7593-BE75-8548-B2D1-793E97685FA7}" type="slidenum">
              <a:rPr kumimoji="1" lang="zh-TW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1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anose="020F070403050403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設定事件 </a:t>
            </a:r>
            <a:r>
              <a:rPr lang="en-US" altLang="zh-TW" dirty="0"/>
              <a:t>A </a:t>
            </a:r>
            <a:r>
              <a:rPr lang="zh-TW" altLang="en-US" dirty="0"/>
              <a:t>當作觸發條件：</a:t>
            </a:r>
            <a:endParaRPr lang="en-US" altLang="zh-TW" dirty="0"/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lang="en-US" altLang="zh-TW" dirty="0"/>
          </a:p>
        </p:txBody>
      </p:sp>
      <p:grpSp>
        <p:nvGrpSpPr>
          <p:cNvPr id="10" name="群組 9"/>
          <p:cNvGrpSpPr/>
          <p:nvPr/>
        </p:nvGrpSpPr>
        <p:grpSpPr>
          <a:xfrm>
            <a:off x="688219" y="2001663"/>
            <a:ext cx="10497480" cy="4269465"/>
            <a:chOff x="395536" y="2132856"/>
            <a:chExt cx="4555083" cy="1852613"/>
          </a:xfrm>
        </p:grpSpPr>
        <p:pic>
          <p:nvPicPr>
            <p:cNvPr id="3481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95536" y="2132856"/>
              <a:ext cx="1844675" cy="1852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19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67744" y="2708920"/>
              <a:ext cx="2682875" cy="679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3F03B4ED-F9CC-4FC5-A84D-A4135A440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8D7593-BE75-8548-B2D1-793E97685FA7}" type="slidenum">
              <a:rPr kumimoji="1" lang="zh-TW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1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anose="020F070403050403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設定事件 </a:t>
            </a:r>
            <a:r>
              <a:rPr lang="en-US" altLang="zh-TW" dirty="0"/>
              <a:t>B</a:t>
            </a:r>
            <a:r>
              <a:rPr lang="zh-TW" altLang="en-US" dirty="0"/>
              <a:t>：</a:t>
            </a:r>
            <a:endParaRPr lang="en-US" altLang="zh-TW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721B6E8-F265-4BD8-87CC-95272E43CC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212" y="1405029"/>
            <a:ext cx="5639294" cy="3245406"/>
          </a:xfrm>
          <a:prstGeom prst="rect">
            <a:avLst/>
          </a:prstGeom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3508" y="3497500"/>
            <a:ext cx="5543889" cy="3245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88A0031-8B60-4BFF-87BB-BC3A05DA2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8D7593-BE75-8548-B2D1-793E97685FA7}" type="slidenum">
              <a:rPr kumimoji="1" lang="zh-TW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1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anose="020F070403050403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設定事件 </a:t>
            </a:r>
            <a:r>
              <a:rPr lang="en-US" altLang="zh-TW" dirty="0"/>
              <a:t>B</a:t>
            </a:r>
            <a:r>
              <a:rPr lang="zh-TW" altLang="en-US" dirty="0"/>
              <a:t>：</a:t>
            </a:r>
            <a:endParaRPr lang="en-US" altLang="zh-TW" dirty="0"/>
          </a:p>
        </p:txBody>
      </p:sp>
      <p:grpSp>
        <p:nvGrpSpPr>
          <p:cNvPr id="9" name="群組 8"/>
          <p:cNvGrpSpPr/>
          <p:nvPr/>
        </p:nvGrpSpPr>
        <p:grpSpPr>
          <a:xfrm>
            <a:off x="2936240" y="1273104"/>
            <a:ext cx="6026368" cy="5584896"/>
            <a:chOff x="323528" y="3234467"/>
            <a:chExt cx="3340100" cy="3095416"/>
          </a:xfrm>
        </p:grpSpPr>
        <p:pic>
          <p:nvPicPr>
            <p:cNvPr id="3686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23528" y="3234467"/>
              <a:ext cx="3340100" cy="1444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86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3528" y="4729683"/>
              <a:ext cx="3340100" cy="1600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1519370-3152-4F46-A320-6FE9F4161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8D7593-BE75-8548-B2D1-793E97685FA7}" type="slidenum">
              <a:rPr kumimoji="1" lang="zh-TW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1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anose="020F070403050403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42556614-BE9E-4064-9A41-9080E7F9E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設定事件 </a:t>
            </a:r>
            <a:r>
              <a:rPr lang="en-US" altLang="zh-TW" dirty="0"/>
              <a:t>B</a:t>
            </a:r>
            <a:r>
              <a:rPr lang="zh-TW" altLang="en-US" dirty="0"/>
              <a:t>：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9C3108C-043B-4B6E-A58F-F9673349F4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567" y="1277362"/>
            <a:ext cx="5400548" cy="4462855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7AFA3656-CFAF-4DF4-8CFF-101F2A1BEA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2420" y="5812194"/>
            <a:ext cx="6175981" cy="1002689"/>
          </a:xfrm>
          <a:prstGeom prst="rect">
            <a:avLst/>
          </a:prstGeom>
        </p:spPr>
      </p:pic>
      <p:sp>
        <p:nvSpPr>
          <p:cNvPr id="8" name="投影片編號版面配置區 7">
            <a:extLst>
              <a:ext uri="{FF2B5EF4-FFF2-40B4-BE49-F238E27FC236}">
                <a16:creationId xmlns:a16="http://schemas.microsoft.com/office/drawing/2014/main" id="{17F5C7AB-871B-4E49-82E8-C6DE4917E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8D7593-BE75-8548-B2D1-793E97685FA7}" type="slidenum">
              <a:rPr kumimoji="1" lang="zh-TW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1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anose="020F070403050403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59EC8C41-8D95-423E-AE4C-D66F22AA0AD8}"/>
              </a:ext>
            </a:extLst>
          </p:cNvPr>
          <p:cNvSpPr/>
          <p:nvPr/>
        </p:nvSpPr>
        <p:spPr>
          <a:xfrm>
            <a:off x="10865234" y="1331260"/>
            <a:ext cx="1223963" cy="36036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</a:rPr>
              <a:t>ex5-5</a:t>
            </a:r>
            <a:endParaRPr lang="zh-TW" altLang="en-US"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0806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5-1   ESP32 </a:t>
            </a:r>
            <a:r>
              <a:rPr lang="zh-TW" altLang="en-US" dirty="0"/>
              <a:t>連接至網際網路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ESP32 </a:t>
            </a:r>
            <a:r>
              <a:rPr lang="zh-TW" altLang="en-US" dirty="0"/>
              <a:t>本身就是可連接無線網路的晶片 。</a:t>
            </a:r>
            <a:endParaRPr lang="en-US" altLang="zh-TW" dirty="0"/>
          </a:p>
          <a:p>
            <a:r>
              <a:rPr lang="zh-TW" altLang="en-US" dirty="0"/>
              <a:t>匯入 </a:t>
            </a:r>
            <a:r>
              <a:rPr lang="en-US" altLang="zh-TW" dirty="0"/>
              <a:t>network </a:t>
            </a:r>
            <a:r>
              <a:rPr lang="zh-TW" altLang="en-US" dirty="0"/>
              <a:t>模組 </a:t>
            </a:r>
            <a:r>
              <a:rPr lang="en-US" altLang="zh-TW" dirty="0"/>
              <a:t>, </a:t>
            </a:r>
            <a:r>
              <a:rPr lang="zh-TW" altLang="en-US" dirty="0"/>
              <a:t>並建立 </a:t>
            </a:r>
            <a:r>
              <a:rPr lang="en-US" altLang="zh-TW" dirty="0"/>
              <a:t>WLAN </a:t>
            </a:r>
            <a:r>
              <a:rPr lang="zh-TW" altLang="en-US" dirty="0"/>
              <a:t>物件：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6617" y="3535680"/>
            <a:ext cx="10457183" cy="1629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D8C1390-8BED-4DF5-BFBE-252A81003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8D7593-BE75-8548-B2D1-793E97685FA7}" type="slidenum">
              <a:rPr kumimoji="1" lang="zh-TW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anose="020F070403050403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186846A5-C904-4BB3-9FE6-BC4E8CC43820}"/>
              </a:ext>
            </a:extLst>
          </p:cNvPr>
          <p:cNvSpPr/>
          <p:nvPr/>
        </p:nvSpPr>
        <p:spPr>
          <a:xfrm>
            <a:off x="10865234" y="1331260"/>
            <a:ext cx="1223963" cy="36036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</a:rPr>
              <a:t>ex5-1</a:t>
            </a:r>
            <a:endParaRPr lang="zh-TW" altLang="en-US">
              <a:latin typeface="Consolas" panose="020B0609020204030204" pitchFamily="49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手動請求發出 </a:t>
            </a:r>
            <a:r>
              <a:rPr lang="en-US" altLang="zh-TW" dirty="0"/>
              <a:t>LINE </a:t>
            </a:r>
            <a:r>
              <a:rPr lang="zh-TW" altLang="en-US" dirty="0"/>
              <a:t>訊息：</a:t>
            </a:r>
            <a:endParaRPr lang="en-US" altLang="zh-TW" dirty="0"/>
          </a:p>
        </p:txBody>
      </p:sp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2625" y="2636912"/>
            <a:ext cx="7486750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7A64FF78-9CCA-482B-B4CE-A0E178DB4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8D7593-BE75-8548-B2D1-793E97685FA7}" type="slidenum">
              <a:rPr kumimoji="1" lang="zh-TW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1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anose="020F070403050403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手動請求發出 </a:t>
            </a:r>
            <a:r>
              <a:rPr lang="en-US" altLang="zh-TW" dirty="0"/>
              <a:t>LINE </a:t>
            </a:r>
            <a:r>
              <a:rPr lang="zh-TW" altLang="en-US" dirty="0"/>
              <a:t>訊息：</a:t>
            </a:r>
            <a:endParaRPr lang="en-US" altLang="zh-TW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48052" y="1399072"/>
            <a:ext cx="8405204" cy="525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2CFFB1E-C8F9-4350-B477-387D596A2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8D7593-BE75-8548-B2D1-793E97685FA7}" type="slidenum">
              <a:rPr kumimoji="1" lang="zh-TW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1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anose="020F070403050403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手動請求發出 </a:t>
            </a:r>
            <a:r>
              <a:rPr lang="en-US" altLang="zh-TW" dirty="0"/>
              <a:t>LINE </a:t>
            </a:r>
            <a:r>
              <a:rPr lang="zh-TW" altLang="en-US" dirty="0"/>
              <a:t>訊息：</a:t>
            </a:r>
            <a:endParaRPr lang="en-US" altLang="zh-TW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zh-TW" altLang="en-US" dirty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64488" y="1825625"/>
            <a:ext cx="5837272" cy="4636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7A4F2FD7-F7BE-4F1F-AB7E-9602D24B5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8D7593-BE75-8548-B2D1-793E97685FA7}" type="slidenum">
              <a:rPr kumimoji="1" lang="zh-TW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1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anose="020F070403050403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LAB07 </a:t>
            </a:r>
            <a:r>
              <a:rPr lang="zh-TW" altLang="en-US" dirty="0"/>
              <a:t>防疫作戰：體溫推播系統</a:t>
            </a:r>
            <a:endParaRPr lang="en-US" altLang="zh-TW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zh-TW" altLang="en-US" dirty="0"/>
              <a:t>實驗目的：</a:t>
            </a:r>
            <a:br>
              <a:rPr lang="en-US" altLang="zh-TW" dirty="0"/>
            </a:br>
            <a:r>
              <a:rPr lang="en-US" altLang="zh-TW" dirty="0"/>
              <a:t>LAB05 </a:t>
            </a:r>
            <a:r>
              <a:rPr lang="zh-TW" altLang="en-US" dirty="0"/>
              <a:t>體溫超過 </a:t>
            </a:r>
            <a:r>
              <a:rPr lang="en-US" altLang="zh-TW" dirty="0"/>
              <a:t>37.5 ℃</a:t>
            </a:r>
            <a:r>
              <a:rPr lang="zh-TW" altLang="en-US" dirty="0"/>
              <a:t>時傳送 </a:t>
            </a:r>
            <a:r>
              <a:rPr lang="en-US" altLang="zh-TW" dirty="0"/>
              <a:t>LINE </a:t>
            </a:r>
            <a:r>
              <a:rPr lang="zh-TW" altLang="en-US" dirty="0"/>
              <a:t>訊息</a:t>
            </a:r>
            <a:endParaRPr lang="en-US" altLang="zh-TW" dirty="0"/>
          </a:p>
          <a:p>
            <a:r>
              <a:rPr lang="zh-TW" altLang="en-US" dirty="0"/>
              <a:t>材料、線路圖：同 </a:t>
            </a:r>
            <a:r>
              <a:rPr lang="en-US" altLang="zh-TW" dirty="0"/>
              <a:t>LAB02</a:t>
            </a:r>
          </a:p>
          <a:p>
            <a:r>
              <a:rPr lang="zh-TW" altLang="en-US" dirty="0"/>
              <a:t>開發環境：</a:t>
            </a:r>
            <a:r>
              <a:rPr lang="en-US" altLang="zh-TW" dirty="0" err="1"/>
              <a:t>Thonny</a:t>
            </a:r>
            <a:r>
              <a:rPr lang="en-US" altLang="zh-TW" dirty="0"/>
              <a:t> 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2CF4F4EE-9A9B-4201-B91B-89924BB16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8D7593-BE75-8548-B2D1-793E97685FA7}" type="slidenum">
              <a:rPr kumimoji="1" lang="zh-TW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1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anose="020F070403050403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設計原理</a:t>
            </a:r>
            <a:endParaRPr lang="en-US" altLang="zh-TW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zh-TW" altLang="en-US" dirty="0"/>
              <a:t>用 </a:t>
            </a:r>
            <a:r>
              <a:rPr lang="en-US" altLang="zh-TW" dirty="0"/>
              <a:t>GET </a:t>
            </a:r>
            <a:r>
              <a:rPr lang="zh-TW" altLang="en-US" dirty="0"/>
              <a:t>方法來傳送 </a:t>
            </a:r>
            <a:r>
              <a:rPr lang="en-US" altLang="zh-TW" dirty="0"/>
              <a:t>LINE </a:t>
            </a:r>
            <a:r>
              <a:rPr lang="zh-TW" altLang="en-US" dirty="0"/>
              <a:t>訊息。</a:t>
            </a:r>
            <a:br>
              <a:rPr lang="en-US" altLang="zh-TW" dirty="0"/>
            </a:br>
            <a:r>
              <a:rPr lang="en-US" altLang="zh-TW" dirty="0"/>
              <a:t>GET </a:t>
            </a:r>
            <a:r>
              <a:rPr lang="zh-TW" altLang="en-US" dirty="0"/>
              <a:t>方法就是剛從 </a:t>
            </a:r>
            <a:r>
              <a:rPr lang="en-US" altLang="zh-TW" dirty="0"/>
              <a:t>IFTTT </a:t>
            </a:r>
            <a:r>
              <a:rPr lang="zh-TW" altLang="en-US" dirty="0"/>
              <a:t>複製的網址：</a:t>
            </a:r>
            <a:endParaRPr lang="en-US" altLang="zh-TW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4499" y="3581401"/>
            <a:ext cx="10412763" cy="1539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53333005-2E9C-4BAC-98A8-273007BCC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8D7593-BE75-8548-B2D1-793E97685FA7}" type="slidenum">
              <a:rPr kumimoji="1" lang="zh-TW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1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anose="020F070403050403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設計原理</a:t>
            </a:r>
            <a:endParaRPr lang="en-US" altLang="zh-TW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zh-TW" altLang="en-US" dirty="0"/>
              <a:t>如果直接執行上述的程式碼 </a:t>
            </a:r>
            <a:r>
              <a:rPr lang="en-US" altLang="zh-TW" dirty="0"/>
              <a:t>, </a:t>
            </a:r>
            <a:r>
              <a:rPr lang="zh-TW" altLang="en-US" dirty="0"/>
              <a:t>會看到：</a:t>
            </a:r>
            <a:endParaRPr lang="en-US" altLang="zh-TW" dirty="0"/>
          </a:p>
          <a:p>
            <a:endParaRPr lang="en-US" altLang="zh-TW" dirty="0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79576" y="2780929"/>
            <a:ext cx="3816424" cy="709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群組 7"/>
          <p:cNvGrpSpPr/>
          <p:nvPr/>
        </p:nvGrpSpPr>
        <p:grpSpPr>
          <a:xfrm>
            <a:off x="1805226" y="3645024"/>
            <a:ext cx="8581551" cy="2232248"/>
            <a:chOff x="611560" y="3645024"/>
            <a:chExt cx="7920880" cy="2060393"/>
          </a:xfrm>
        </p:grpSpPr>
        <p:pic>
          <p:nvPicPr>
            <p:cNvPr id="4198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11560" y="3645024"/>
              <a:ext cx="7920880" cy="7802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11560" y="4509120"/>
              <a:ext cx="7920880" cy="11962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C38653F1-C59E-4781-AE6D-14EE8447F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8D7593-BE75-8548-B2D1-793E97685FA7}" type="slidenum">
              <a:rPr kumimoji="1" lang="zh-TW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1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anose="020F070403050403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程式設計</a:t>
            </a:r>
            <a:endParaRPr lang="en-US" altLang="zh-TW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lang="en-US" altLang="zh-TW" dirty="0"/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060848"/>
            <a:ext cx="10248836" cy="3212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E338853F-EDC9-4142-B3B4-61BC57B83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8D7593-BE75-8548-B2D1-793E97685FA7}" type="slidenum">
              <a:rPr kumimoji="1" lang="zh-TW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1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anose="020F070403050403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測試程式</a:t>
            </a:r>
            <a:endParaRPr lang="en-US" altLang="zh-TW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lang="en-US" altLang="zh-TW" dirty="0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39616" y="2276872"/>
            <a:ext cx="6912768" cy="3772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DC778C1C-8512-4AF7-A39C-E2C0687F3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8D7593-BE75-8548-B2D1-793E97685FA7}" type="slidenum">
              <a:rPr kumimoji="1" lang="zh-TW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1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anose="020F070403050403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ESP32 </a:t>
            </a:r>
            <a:r>
              <a:rPr lang="zh-TW" altLang="en-US" dirty="0"/>
              <a:t>連接至網際網路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啟用網路介面：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6303" y="2201094"/>
            <a:ext cx="7519393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55540" y="5113001"/>
            <a:ext cx="8280920" cy="854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57897B6-DA44-4D67-BEFB-41E0D0C22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8D7593-BE75-8548-B2D1-793E97685FA7}" type="slidenum">
              <a:rPr kumimoji="1" lang="zh-TW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anose="020F070403050403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9B75488-B99F-4345-9D7B-DD09DA8BCEB3}"/>
              </a:ext>
            </a:extLst>
          </p:cNvPr>
          <p:cNvSpPr/>
          <p:nvPr/>
        </p:nvSpPr>
        <p:spPr>
          <a:xfrm>
            <a:off x="10865234" y="1331260"/>
            <a:ext cx="1223963" cy="36036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</a:rPr>
              <a:t>ex5-1</a:t>
            </a:r>
            <a:endParaRPr lang="zh-TW" altLang="en-US">
              <a:latin typeface="Consolas" panose="020B0609020204030204" pitchFamily="49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ESP32 </a:t>
            </a:r>
            <a:r>
              <a:rPr lang="zh-TW" altLang="en-US" dirty="0"/>
              <a:t>連接至網際網路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使用 </a:t>
            </a:r>
            <a:r>
              <a:rPr lang="en-US" altLang="zh-TW" dirty="0" err="1"/>
              <a:t>isconnected</a:t>
            </a:r>
            <a:r>
              <a:rPr lang="en-US" altLang="zh-TW" dirty="0"/>
              <a:t>() </a:t>
            </a:r>
            <a:r>
              <a:rPr lang="zh-TW" altLang="en-US" dirty="0"/>
              <a:t>確認是否連上無線網路：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84361" y="1993340"/>
            <a:ext cx="8023278" cy="931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84362" y="3068961"/>
            <a:ext cx="8023263" cy="894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84374" y="5024835"/>
            <a:ext cx="8023265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04B4555-ECE8-44D2-8642-66D88E1EE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8D7593-BE75-8548-B2D1-793E97685FA7}" type="slidenum">
              <a:rPr kumimoji="1" lang="zh-TW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anose="020F070403050403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4D3E2C99-87E2-4754-9060-ED9E246A6CAD}"/>
              </a:ext>
            </a:extLst>
          </p:cNvPr>
          <p:cNvSpPr/>
          <p:nvPr/>
        </p:nvSpPr>
        <p:spPr>
          <a:xfrm>
            <a:off x="10865234" y="1331260"/>
            <a:ext cx="1223963" cy="36036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</a:rPr>
              <a:t>ex5-1</a:t>
            </a:r>
            <a:endParaRPr lang="zh-TW" altLang="en-US">
              <a:latin typeface="Consolas" panose="020B0609020204030204" pitchFamily="49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5-2   </a:t>
            </a:r>
            <a:r>
              <a:rPr lang="zh-TW" altLang="en-US" dirty="0"/>
              <a:t>中華電信 </a:t>
            </a:r>
            <a:r>
              <a:rPr lang="en-US" altLang="zh-TW" dirty="0" err="1"/>
              <a:t>IoT</a:t>
            </a:r>
            <a:r>
              <a:rPr lang="en-US" altLang="zh-TW" dirty="0"/>
              <a:t> </a:t>
            </a:r>
            <a:r>
              <a:rPr lang="zh-TW" altLang="en-US" dirty="0"/>
              <a:t>智慧聯網大平台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註冊會員</a:t>
            </a:r>
            <a:endParaRPr lang="en-US" altLang="zh-TW" dirty="0"/>
          </a:p>
          <a:p>
            <a:r>
              <a:rPr lang="zh-TW" altLang="en-US" dirty="0"/>
              <a:t>新增專案</a:t>
            </a:r>
            <a:endParaRPr lang="en-US" altLang="zh-TW" dirty="0"/>
          </a:p>
          <a:p>
            <a:r>
              <a:rPr lang="zh-TW" altLang="en-US" dirty="0"/>
              <a:t>測試上傳資料</a:t>
            </a:r>
            <a:endParaRPr lang="en-US" altLang="zh-TW" dirty="0"/>
          </a:p>
          <a:p>
            <a:r>
              <a:rPr lang="zh-TW" altLang="en-US" dirty="0"/>
              <a:t>程式上傳資料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16DD047-CFC9-4D40-BC6C-14378A556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8D7593-BE75-8548-B2D1-793E97685FA7}" type="slidenum">
              <a:rPr kumimoji="1" lang="zh-TW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anose="020F070403050403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註冊會員</a:t>
            </a:r>
            <a:endParaRPr lang="en-US" altLang="zh-TW" dirty="0"/>
          </a:p>
        </p:txBody>
      </p:sp>
      <p:grpSp>
        <p:nvGrpSpPr>
          <p:cNvPr id="11" name="群組 10"/>
          <p:cNvGrpSpPr/>
          <p:nvPr/>
        </p:nvGrpSpPr>
        <p:grpSpPr>
          <a:xfrm>
            <a:off x="470133" y="1525607"/>
            <a:ext cx="5978994" cy="1779842"/>
            <a:chOff x="2636838" y="2805279"/>
            <a:chExt cx="3870325" cy="1152128"/>
          </a:xfrm>
        </p:grpSpPr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636838" y="2979706"/>
              <a:ext cx="3870325" cy="8016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8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636838" y="2805279"/>
              <a:ext cx="3870325" cy="171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9" name="Picture 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791076" y="3805007"/>
              <a:ext cx="1716087" cy="15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1" name="群組 20"/>
          <p:cNvGrpSpPr/>
          <p:nvPr/>
        </p:nvGrpSpPr>
        <p:grpSpPr>
          <a:xfrm>
            <a:off x="6359480" y="3799252"/>
            <a:ext cx="5683624" cy="2943654"/>
            <a:chOff x="539552" y="3760598"/>
            <a:chExt cx="4588104" cy="2376264"/>
          </a:xfrm>
        </p:grpSpPr>
        <p:grpSp>
          <p:nvGrpSpPr>
            <p:cNvPr id="18" name="群組 17"/>
            <p:cNvGrpSpPr/>
            <p:nvPr/>
          </p:nvGrpSpPr>
          <p:grpSpPr>
            <a:xfrm>
              <a:off x="539552" y="3769312"/>
              <a:ext cx="4588104" cy="2367550"/>
              <a:chOff x="3289300" y="2126318"/>
              <a:chExt cx="3473294" cy="1792287"/>
            </a:xfrm>
          </p:grpSpPr>
          <p:pic>
            <p:nvPicPr>
              <p:cNvPr id="3082" name="Picture 10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289300" y="2126318"/>
                <a:ext cx="2563813" cy="17922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083" name="Picture 11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5269581" y="3482513"/>
                <a:ext cx="1493013" cy="4294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3085" name="Picture 1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923928" y="3760598"/>
              <a:ext cx="1087288" cy="1368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171101B3-5D19-4C1D-BE21-68D0369F0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8D7593-BE75-8548-B2D1-793E97685FA7}" type="slidenum">
              <a:rPr kumimoji="1" lang="zh-TW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anose="020F0704030504030204" pitchFamily="34" charset="0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6947CA6E-76F7-419D-95D8-7BF31A37A529}"/>
              </a:ext>
            </a:extLst>
          </p:cNvPr>
          <p:cNvGrpSpPr/>
          <p:nvPr/>
        </p:nvGrpSpPr>
        <p:grpSpPr>
          <a:xfrm>
            <a:off x="470133" y="3482939"/>
            <a:ext cx="5788904" cy="1578490"/>
            <a:chOff x="6535662" y="3283615"/>
            <a:chExt cx="2584946" cy="704851"/>
          </a:xfrm>
        </p:grpSpPr>
        <p:pic>
          <p:nvPicPr>
            <p:cNvPr id="19" name="Picture 8">
              <a:extLst>
                <a:ext uri="{FF2B5EF4-FFF2-40B4-BE49-F238E27FC236}">
                  <a16:creationId xmlns:a16="http://schemas.microsoft.com/office/drawing/2014/main" id="{CB8C93E2-3B2F-42CC-B3E1-27DD0F0635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535662" y="3283615"/>
              <a:ext cx="1725613" cy="704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9">
              <a:extLst>
                <a:ext uri="{FF2B5EF4-FFF2-40B4-BE49-F238E27FC236}">
                  <a16:creationId xmlns:a16="http://schemas.microsoft.com/office/drawing/2014/main" id="{40F4E871-C6E0-4BAF-A2CB-A1EF9BABDA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8263358" y="3616991"/>
              <a:ext cx="857250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id="{F9DDDE41-1A4F-45EA-ACF9-CE375CA41791}"/>
              </a:ext>
            </a:extLst>
          </p:cNvPr>
          <p:cNvSpPr/>
          <p:nvPr/>
        </p:nvSpPr>
        <p:spPr>
          <a:xfrm>
            <a:off x="10865234" y="1331260"/>
            <a:ext cx="1223963" cy="36036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</a:rPr>
              <a:t>ex5-2</a:t>
            </a:r>
            <a:endParaRPr lang="zh-TW" altLang="en-US">
              <a:latin typeface="Consolas" panose="020B0609020204030204" pitchFamily="49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685</Words>
  <Application>Microsoft Office PowerPoint</Application>
  <PresentationFormat>寬螢幕</PresentationFormat>
  <Paragraphs>183</Paragraphs>
  <Slides>57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57</vt:i4>
      </vt:variant>
    </vt:vector>
  </HeadingPairs>
  <TitlesOfParts>
    <vt:vector size="65" baseType="lpstr">
      <vt:lpstr>微軟正黑體</vt:lpstr>
      <vt:lpstr>標楷體</vt:lpstr>
      <vt:lpstr>Arial</vt:lpstr>
      <vt:lpstr>Arial Rounded MT Bold</vt:lpstr>
      <vt:lpstr>Calibri</vt:lpstr>
      <vt:lpstr>Calibri Light</vt:lpstr>
      <vt:lpstr>Consolas</vt:lpstr>
      <vt:lpstr>1_Office 佈景主題</vt:lpstr>
      <vt:lpstr>用Python學智慧聯網</vt:lpstr>
      <vt:lpstr>踏入 AIoT 的世界</vt:lpstr>
      <vt:lpstr>前言</vt:lpstr>
      <vt:lpstr>前言</vt:lpstr>
      <vt:lpstr>5-1   ESP32 連接至網際網路</vt:lpstr>
      <vt:lpstr>ESP32 連接至網際網路</vt:lpstr>
      <vt:lpstr>ESP32 連接至網際網路</vt:lpstr>
      <vt:lpstr>5-2   中華電信 IoT 智慧聯網大平台</vt:lpstr>
      <vt:lpstr>註冊會員</vt:lpstr>
      <vt:lpstr>註冊會員</vt:lpstr>
      <vt:lpstr>註冊會員</vt:lpstr>
      <vt:lpstr>註冊會員</vt:lpstr>
      <vt:lpstr>註冊會員</vt:lpstr>
      <vt:lpstr>新增專案</vt:lpstr>
      <vt:lpstr>新增專案</vt:lpstr>
      <vt:lpstr>新增專案</vt:lpstr>
      <vt:lpstr>新增專案</vt:lpstr>
      <vt:lpstr>測試上傳資料</vt:lpstr>
      <vt:lpstr>測試上傳資料</vt:lpstr>
      <vt:lpstr>測試上傳資料</vt:lpstr>
      <vt:lpstr>測試上傳資料</vt:lpstr>
      <vt:lpstr>測試上傳資料</vt:lpstr>
      <vt:lpstr>程式上傳資料</vt:lpstr>
      <vt:lpstr>程式上傳資料</vt:lpstr>
      <vt:lpstr>程式上傳資料</vt:lpstr>
      <vt:lpstr>程式上傳資料</vt:lpstr>
      <vt:lpstr>LAB06 體溫紀錄儀</vt:lpstr>
      <vt:lpstr>實驗原理</vt:lpstr>
      <vt:lpstr>實驗原理</vt:lpstr>
      <vt:lpstr>實驗原理</vt:lpstr>
      <vt:lpstr>實驗原理</vt:lpstr>
      <vt:lpstr>實驗原理</vt:lpstr>
      <vt:lpstr>實驗原理</vt:lpstr>
      <vt:lpstr>實驗原理</vt:lpstr>
      <vt:lpstr>實驗原理</vt:lpstr>
      <vt:lpstr>程式設計</vt:lpstr>
      <vt:lpstr>程式設計</vt:lpstr>
      <vt:lpstr>程式設計</vt:lpstr>
      <vt:lpstr>程式設計</vt:lpstr>
      <vt:lpstr>測試程式</vt:lpstr>
      <vt:lpstr>5-3   使用 IFTTT 發送 LINE 通知</vt:lpstr>
      <vt:lpstr>註冊 IFTTT 會員</vt:lpstr>
      <vt:lpstr>註冊 IFTTT 會員</vt:lpstr>
      <vt:lpstr>設定事件 A 當作觸發條件：</vt:lpstr>
      <vt:lpstr>設定事件 A 當作觸發條件：</vt:lpstr>
      <vt:lpstr>設定事件 A 當作觸發條件：</vt:lpstr>
      <vt:lpstr>設定事件 B：</vt:lpstr>
      <vt:lpstr>設定事件 B：</vt:lpstr>
      <vt:lpstr>設定事件 B：</vt:lpstr>
      <vt:lpstr>手動請求發出 LINE 訊息：</vt:lpstr>
      <vt:lpstr>手動請求發出 LINE 訊息：</vt:lpstr>
      <vt:lpstr>手動請求發出 LINE 訊息：</vt:lpstr>
      <vt:lpstr>LAB07 防疫作戰：體溫推播系統</vt:lpstr>
      <vt:lpstr>設計原理</vt:lpstr>
      <vt:lpstr>設計原理</vt:lpstr>
      <vt:lpstr>程式設計</vt:lpstr>
      <vt:lpstr>測試程式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踏入 AIoT 的世界</dc:title>
  <dc:creator>larry</dc:creator>
  <cp:lastModifiedBy>allwow-1F</cp:lastModifiedBy>
  <cp:revision>11</cp:revision>
  <dcterms:created xsi:type="dcterms:W3CDTF">2021-05-10T07:52:07Z</dcterms:created>
  <dcterms:modified xsi:type="dcterms:W3CDTF">2021-06-12T23:14:55Z</dcterms:modified>
</cp:coreProperties>
</file>